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8"/>
  </p:notesMasterIdLst>
  <p:sldIdLst>
    <p:sldId id="402" r:id="rId5"/>
    <p:sldId id="634" r:id="rId6"/>
    <p:sldId id="336" r:id="rId7"/>
    <p:sldId id="292" r:id="rId8"/>
    <p:sldId id="635" r:id="rId9"/>
    <p:sldId id="636" r:id="rId10"/>
    <p:sldId id="345" r:id="rId11"/>
    <p:sldId id="346" r:id="rId12"/>
    <p:sldId id="603" r:id="rId13"/>
    <p:sldId id="604" r:id="rId14"/>
    <p:sldId id="384" r:id="rId15"/>
    <p:sldId id="385" r:id="rId16"/>
    <p:sldId id="587" r:id="rId17"/>
    <p:sldId id="386" r:id="rId18"/>
    <p:sldId id="586" r:id="rId19"/>
    <p:sldId id="638" r:id="rId20"/>
    <p:sldId id="423" r:id="rId21"/>
    <p:sldId id="424" r:id="rId22"/>
    <p:sldId id="639" r:id="rId23"/>
    <p:sldId id="640" r:id="rId24"/>
    <p:sldId id="641"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sual Aids-Suggestions" id="{DA4C3612-BE43-4241-ACB1-655B296458E1}">
          <p14:sldIdLst>
            <p14:sldId id="402"/>
            <p14:sldId id="634"/>
            <p14:sldId id="336"/>
            <p14:sldId id="292"/>
            <p14:sldId id="635"/>
            <p14:sldId id="636"/>
            <p14:sldId id="345"/>
            <p14:sldId id="346"/>
            <p14:sldId id="603"/>
            <p14:sldId id="604"/>
            <p14:sldId id="384"/>
            <p14:sldId id="385"/>
            <p14:sldId id="587"/>
            <p14:sldId id="386"/>
            <p14:sldId id="586"/>
            <p14:sldId id="638"/>
            <p14:sldId id="423"/>
            <p14:sldId id="424"/>
            <p14:sldId id="639"/>
            <p14:sldId id="640"/>
            <p14:sldId id="641"/>
            <p14:sldId id="563"/>
            <p14:sldId id="3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C73AF-05FD-43C8-A544-B19DD015C140}"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C3CD29E6-C1F4-4B1E-84D8-589C23A5D0E2}">
      <dgm:prSet custT="1"/>
      <dgm:spPr/>
      <dgm:t>
        <a:bodyPr/>
        <a:lstStyle/>
        <a:p>
          <a:pPr rtl="0"/>
          <a:r>
            <a:rPr lang="en-US" sz="3200" dirty="0"/>
            <a:t>Applies to source categories            EPA first regulated </a:t>
          </a:r>
          <a:r>
            <a:rPr lang="en-US" sz="3200" b="1" dirty="0"/>
            <a:t>if</a:t>
          </a:r>
          <a:r>
            <a:rPr lang="en-US" sz="3200" dirty="0"/>
            <a:t> </a:t>
          </a:r>
          <a:r>
            <a:rPr lang="en-US" sz="3200" b="1" dirty="0"/>
            <a:t>new</a:t>
          </a:r>
          <a:r>
            <a:rPr lang="en-US" sz="3200" dirty="0"/>
            <a:t>:</a:t>
          </a:r>
        </a:p>
      </dgm:t>
    </dgm:pt>
    <dgm:pt modelId="{2BC76015-AD85-4CEA-8FFF-C5BFDF17D126}" type="parTrans" cxnId="{2A806F87-DEAF-40B1-AC1C-9E1EC411E2CE}">
      <dgm:prSet/>
      <dgm:spPr/>
      <dgm:t>
        <a:bodyPr/>
        <a:lstStyle/>
        <a:p>
          <a:endParaRPr lang="en-US"/>
        </a:p>
      </dgm:t>
    </dgm:pt>
    <dgm:pt modelId="{3B3828E5-42B5-49B4-B3A7-0D26CCC578A5}" type="sibTrans" cxnId="{2A806F87-DEAF-40B1-AC1C-9E1EC411E2CE}">
      <dgm:prSet/>
      <dgm:spPr/>
      <dgm:t>
        <a:bodyPr/>
        <a:lstStyle/>
        <a:p>
          <a:endParaRPr lang="en-US"/>
        </a:p>
      </dgm:t>
    </dgm:pt>
    <dgm:pt modelId="{3432553D-5EA7-4F57-9968-6FB47E896A34}">
      <dgm:prSet custT="1"/>
      <dgm:spPr/>
      <dgm:t>
        <a:bodyPr/>
        <a:lstStyle/>
        <a:p>
          <a:pPr rtl="0">
            <a:lnSpc>
              <a:spcPct val="100000"/>
            </a:lnSpc>
            <a:spcAft>
              <a:spcPts val="1200"/>
            </a:spcAft>
          </a:pPr>
          <a:r>
            <a:rPr lang="en-US" sz="2800" dirty="0"/>
            <a:t>SIP approval procedure</a:t>
          </a:r>
        </a:p>
      </dgm:t>
    </dgm:pt>
    <dgm:pt modelId="{21F99114-7D35-4818-A1E5-AEB6ACAB6D70}" type="parTrans" cxnId="{FE1D8095-4E49-47F0-903F-D2400A62C12B}">
      <dgm:prSet/>
      <dgm:spPr/>
      <dgm:t>
        <a:bodyPr/>
        <a:lstStyle/>
        <a:p>
          <a:endParaRPr lang="en-US"/>
        </a:p>
      </dgm:t>
    </dgm:pt>
    <dgm:pt modelId="{A3B98C3B-971D-4776-9909-47F35A45DE94}" type="sibTrans" cxnId="{FE1D8095-4E49-47F0-903F-D2400A62C12B}">
      <dgm:prSet/>
      <dgm:spPr/>
      <dgm:t>
        <a:bodyPr/>
        <a:lstStyle/>
        <a:p>
          <a:endParaRPr lang="en-US"/>
        </a:p>
      </dgm:t>
    </dgm:pt>
    <dgm:pt modelId="{8C6B22F7-F19B-40A4-B975-84104FC3C688}">
      <dgm:prSet custT="1"/>
      <dgm:spPr/>
      <dgm:t>
        <a:bodyPr/>
        <a:lstStyle/>
        <a:p>
          <a:pPr rtl="0">
            <a:lnSpc>
              <a:spcPct val="100000"/>
            </a:lnSpc>
            <a:spcAft>
              <a:spcPts val="1200"/>
            </a:spcAft>
          </a:pPr>
          <a:r>
            <a:rPr lang="en-US" sz="2800" dirty="0"/>
            <a:t>EPA imposed state plan</a:t>
          </a:r>
        </a:p>
      </dgm:t>
    </dgm:pt>
    <dgm:pt modelId="{79B74149-6A63-4A0F-8F79-8C7C2336B3FE}" type="parTrans" cxnId="{C63D26AD-6988-4DCB-8F82-39B5DC3EBC3F}">
      <dgm:prSet/>
      <dgm:spPr/>
      <dgm:t>
        <a:bodyPr/>
        <a:lstStyle/>
        <a:p>
          <a:endParaRPr lang="en-US"/>
        </a:p>
      </dgm:t>
    </dgm:pt>
    <dgm:pt modelId="{7F8335BA-C2B7-4456-AEC7-5F297323903C}" type="sibTrans" cxnId="{C63D26AD-6988-4DCB-8F82-39B5DC3EBC3F}">
      <dgm:prSet/>
      <dgm:spPr/>
      <dgm:t>
        <a:bodyPr/>
        <a:lstStyle/>
        <a:p>
          <a:endParaRPr lang="en-US"/>
        </a:p>
      </dgm:t>
    </dgm:pt>
    <dgm:pt modelId="{A333726F-251E-4EC6-A028-F78E371BDBBB}">
      <dgm:prSet custT="1"/>
      <dgm:spPr/>
      <dgm:t>
        <a:bodyPr/>
        <a:lstStyle/>
        <a:p>
          <a:pPr rtl="0">
            <a:lnSpc>
              <a:spcPct val="100000"/>
            </a:lnSpc>
            <a:spcAft>
              <a:spcPts val="1200"/>
            </a:spcAft>
          </a:pPr>
          <a:r>
            <a:rPr lang="en-US" sz="2800" dirty="0"/>
            <a:t>Standards of performance considerations</a:t>
          </a:r>
        </a:p>
      </dgm:t>
    </dgm:pt>
    <dgm:pt modelId="{3419741A-8BCD-4EFD-9DA1-0A66224C857F}" type="parTrans" cxnId="{362E5E71-8D95-4F8D-856E-F197F394E4CB}">
      <dgm:prSet/>
      <dgm:spPr/>
      <dgm:t>
        <a:bodyPr/>
        <a:lstStyle/>
        <a:p>
          <a:endParaRPr lang="en-US"/>
        </a:p>
      </dgm:t>
    </dgm:pt>
    <dgm:pt modelId="{EDC8E419-26CA-4B16-B40D-BD776E74AACF}" type="sibTrans" cxnId="{362E5E71-8D95-4F8D-856E-F197F394E4CB}">
      <dgm:prSet/>
      <dgm:spPr/>
      <dgm:t>
        <a:bodyPr/>
        <a:lstStyle/>
        <a:p>
          <a:endParaRPr lang="en-US"/>
        </a:p>
      </dgm:t>
    </dgm:pt>
    <dgm:pt modelId="{C035D437-393D-43E7-A21E-4A503365219F}">
      <dgm:prSet custT="1"/>
      <dgm:spPr/>
      <dgm:t>
        <a:bodyPr/>
        <a:lstStyle/>
        <a:p>
          <a:pPr rtl="0">
            <a:lnSpc>
              <a:spcPct val="100000"/>
            </a:lnSpc>
            <a:spcAft>
              <a:spcPts val="1200"/>
            </a:spcAft>
          </a:pPr>
          <a:r>
            <a:rPr lang="en-US" sz="2800" dirty="0"/>
            <a:t>Specific industries</a:t>
          </a:r>
        </a:p>
      </dgm:t>
    </dgm:pt>
    <dgm:pt modelId="{67B95B1D-3488-4B4A-A364-F16B2F4AB005}" type="parTrans" cxnId="{C00F4892-4581-481B-96EC-A41B7C156E4F}">
      <dgm:prSet/>
      <dgm:spPr/>
      <dgm:t>
        <a:bodyPr/>
        <a:lstStyle/>
        <a:p>
          <a:endParaRPr lang="en-US"/>
        </a:p>
      </dgm:t>
    </dgm:pt>
    <dgm:pt modelId="{90826BAA-CDEB-4FBB-9FD7-8678A5F6C4F1}" type="sibTrans" cxnId="{C00F4892-4581-481B-96EC-A41B7C156E4F}">
      <dgm:prSet/>
      <dgm:spPr/>
      <dgm:t>
        <a:bodyPr/>
        <a:lstStyle/>
        <a:p>
          <a:endParaRPr lang="en-US"/>
        </a:p>
      </dgm:t>
    </dgm:pt>
    <dgm:pt modelId="{CB95F388-AA6D-4D4B-ADB9-ED62C7F5C153}" type="pres">
      <dgm:prSet presAssocID="{F59C73AF-05FD-43C8-A544-B19DD015C140}" presName="Name0" presStyleCnt="0">
        <dgm:presLayoutVars>
          <dgm:dir/>
          <dgm:animLvl val="lvl"/>
          <dgm:resizeHandles val="exact"/>
        </dgm:presLayoutVars>
      </dgm:prSet>
      <dgm:spPr/>
    </dgm:pt>
    <dgm:pt modelId="{7E342E6E-310A-4677-8EA6-30587DF0550E}" type="pres">
      <dgm:prSet presAssocID="{C3CD29E6-C1F4-4B1E-84D8-589C23A5D0E2}" presName="composite" presStyleCnt="0"/>
      <dgm:spPr/>
    </dgm:pt>
    <dgm:pt modelId="{210F4B6C-24C6-4DD7-8CF4-305F75B84B77}" type="pres">
      <dgm:prSet presAssocID="{C3CD29E6-C1F4-4B1E-84D8-589C23A5D0E2}" presName="parTx" presStyleLbl="alignNode1" presStyleIdx="0" presStyleCnt="1" custScaleY="111455" custLinFactNeighborY="-12545">
        <dgm:presLayoutVars>
          <dgm:chMax val="0"/>
          <dgm:chPref val="0"/>
          <dgm:bulletEnabled val="1"/>
        </dgm:presLayoutVars>
      </dgm:prSet>
      <dgm:spPr/>
    </dgm:pt>
    <dgm:pt modelId="{9F337C37-EB93-461B-96C8-2463D47FDFE8}" type="pres">
      <dgm:prSet presAssocID="{C3CD29E6-C1F4-4B1E-84D8-589C23A5D0E2}" presName="desTx" presStyleLbl="alignAccFollowNode1" presStyleIdx="0" presStyleCnt="1">
        <dgm:presLayoutVars>
          <dgm:bulletEnabled val="1"/>
        </dgm:presLayoutVars>
      </dgm:prSet>
      <dgm:spPr/>
    </dgm:pt>
  </dgm:ptLst>
  <dgm:cxnLst>
    <dgm:cxn modelId="{C42B7134-A706-4681-B5AF-CA16DF0BB41E}" type="presOf" srcId="{3432553D-5EA7-4F57-9968-6FB47E896A34}" destId="{9F337C37-EB93-461B-96C8-2463D47FDFE8}" srcOrd="0" destOrd="0" presId="urn:microsoft.com/office/officeart/2005/8/layout/hList1"/>
    <dgm:cxn modelId="{13F2D46C-CEDA-4BD7-903F-140DD4C02B70}" type="presOf" srcId="{F59C73AF-05FD-43C8-A544-B19DD015C140}" destId="{CB95F388-AA6D-4D4B-ADB9-ED62C7F5C153}" srcOrd="0" destOrd="0" presId="urn:microsoft.com/office/officeart/2005/8/layout/hList1"/>
    <dgm:cxn modelId="{362E5E71-8D95-4F8D-856E-F197F394E4CB}" srcId="{C3CD29E6-C1F4-4B1E-84D8-589C23A5D0E2}" destId="{A333726F-251E-4EC6-A028-F78E371BDBBB}" srcOrd="2" destOrd="0" parTransId="{3419741A-8BCD-4EFD-9DA1-0A66224C857F}" sibTransId="{EDC8E419-26CA-4B16-B40D-BD776E74AACF}"/>
    <dgm:cxn modelId="{BA331275-8AF4-4F23-B0B0-94D798A5024E}" type="presOf" srcId="{8C6B22F7-F19B-40A4-B975-84104FC3C688}" destId="{9F337C37-EB93-461B-96C8-2463D47FDFE8}" srcOrd="0" destOrd="1" presId="urn:microsoft.com/office/officeart/2005/8/layout/hList1"/>
    <dgm:cxn modelId="{2A806F87-DEAF-40B1-AC1C-9E1EC411E2CE}" srcId="{F59C73AF-05FD-43C8-A544-B19DD015C140}" destId="{C3CD29E6-C1F4-4B1E-84D8-589C23A5D0E2}" srcOrd="0" destOrd="0" parTransId="{2BC76015-AD85-4CEA-8FFF-C5BFDF17D126}" sibTransId="{3B3828E5-42B5-49B4-B3A7-0D26CCC578A5}"/>
    <dgm:cxn modelId="{C00F4892-4581-481B-96EC-A41B7C156E4F}" srcId="{C3CD29E6-C1F4-4B1E-84D8-589C23A5D0E2}" destId="{C035D437-393D-43E7-A21E-4A503365219F}" srcOrd="3" destOrd="0" parTransId="{67B95B1D-3488-4B4A-A364-F16B2F4AB005}" sibTransId="{90826BAA-CDEB-4FBB-9FD7-8678A5F6C4F1}"/>
    <dgm:cxn modelId="{FE1D8095-4E49-47F0-903F-D2400A62C12B}" srcId="{C3CD29E6-C1F4-4B1E-84D8-589C23A5D0E2}" destId="{3432553D-5EA7-4F57-9968-6FB47E896A34}" srcOrd="0" destOrd="0" parTransId="{21F99114-7D35-4818-A1E5-AEB6ACAB6D70}" sibTransId="{A3B98C3B-971D-4776-9909-47F35A45DE94}"/>
    <dgm:cxn modelId="{329A51A8-1BE0-4621-BDBE-D5C3A14F8501}" type="presOf" srcId="{C3CD29E6-C1F4-4B1E-84D8-589C23A5D0E2}" destId="{210F4B6C-24C6-4DD7-8CF4-305F75B84B77}" srcOrd="0" destOrd="0" presId="urn:microsoft.com/office/officeart/2005/8/layout/hList1"/>
    <dgm:cxn modelId="{C63D26AD-6988-4DCB-8F82-39B5DC3EBC3F}" srcId="{C3CD29E6-C1F4-4B1E-84D8-589C23A5D0E2}" destId="{8C6B22F7-F19B-40A4-B975-84104FC3C688}" srcOrd="1" destOrd="0" parTransId="{79B74149-6A63-4A0F-8F79-8C7C2336B3FE}" sibTransId="{7F8335BA-C2B7-4456-AEC7-5F297323903C}"/>
    <dgm:cxn modelId="{4439DBB6-CAE5-46F7-877B-443001AF7CEF}" type="presOf" srcId="{C035D437-393D-43E7-A21E-4A503365219F}" destId="{9F337C37-EB93-461B-96C8-2463D47FDFE8}" srcOrd="0" destOrd="3" presId="urn:microsoft.com/office/officeart/2005/8/layout/hList1"/>
    <dgm:cxn modelId="{5FEAD0FC-5174-4294-9CC7-A477AB845709}" type="presOf" srcId="{A333726F-251E-4EC6-A028-F78E371BDBBB}" destId="{9F337C37-EB93-461B-96C8-2463D47FDFE8}" srcOrd="0" destOrd="2" presId="urn:microsoft.com/office/officeart/2005/8/layout/hList1"/>
    <dgm:cxn modelId="{97D933D0-540E-4776-8218-F85375A2A00A}" type="presParOf" srcId="{CB95F388-AA6D-4D4B-ADB9-ED62C7F5C153}" destId="{7E342E6E-310A-4677-8EA6-30587DF0550E}" srcOrd="0" destOrd="0" presId="urn:microsoft.com/office/officeart/2005/8/layout/hList1"/>
    <dgm:cxn modelId="{0F4620FB-3249-4756-BAEA-2BDAAE032DBA}" type="presParOf" srcId="{7E342E6E-310A-4677-8EA6-30587DF0550E}" destId="{210F4B6C-24C6-4DD7-8CF4-305F75B84B77}" srcOrd="0" destOrd="0" presId="urn:microsoft.com/office/officeart/2005/8/layout/hList1"/>
    <dgm:cxn modelId="{2844F90F-6481-4446-9F50-40E482F2B395}" type="presParOf" srcId="{7E342E6E-310A-4677-8EA6-30587DF0550E}" destId="{9F337C37-EB93-461B-96C8-2463D47FDFE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B6C-24C6-4DD7-8CF4-305F75B84B77}">
      <dsp:nvSpPr>
        <dsp:cNvPr id="0" name=""/>
        <dsp:cNvSpPr/>
      </dsp:nvSpPr>
      <dsp:spPr>
        <a:xfrm>
          <a:off x="0" y="0"/>
          <a:ext cx="11554691" cy="2086437"/>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rtl="0">
            <a:lnSpc>
              <a:spcPct val="90000"/>
            </a:lnSpc>
            <a:spcBef>
              <a:spcPct val="0"/>
            </a:spcBef>
            <a:spcAft>
              <a:spcPct val="35000"/>
            </a:spcAft>
            <a:buNone/>
          </a:pPr>
          <a:r>
            <a:rPr lang="en-US" sz="3200" kern="1200" dirty="0"/>
            <a:t>Applies to source categories            EPA first regulated </a:t>
          </a:r>
          <a:r>
            <a:rPr lang="en-US" sz="3200" b="1" kern="1200" dirty="0"/>
            <a:t>if</a:t>
          </a:r>
          <a:r>
            <a:rPr lang="en-US" sz="3200" kern="1200" dirty="0"/>
            <a:t> </a:t>
          </a:r>
          <a:r>
            <a:rPr lang="en-US" sz="3200" b="1" kern="1200" dirty="0"/>
            <a:t>new</a:t>
          </a:r>
          <a:r>
            <a:rPr lang="en-US" sz="3200" kern="1200" dirty="0"/>
            <a:t>:</a:t>
          </a:r>
        </a:p>
      </dsp:txBody>
      <dsp:txXfrm>
        <a:off x="0" y="0"/>
        <a:ext cx="11554691" cy="2086437"/>
      </dsp:txXfrm>
    </dsp:sp>
    <dsp:sp modelId="{9F337C37-EB93-461B-96C8-2463D47FDFE8}">
      <dsp:nvSpPr>
        <dsp:cNvPr id="0" name=""/>
        <dsp:cNvSpPr/>
      </dsp:nvSpPr>
      <dsp:spPr>
        <a:xfrm>
          <a:off x="0" y="2146081"/>
          <a:ext cx="11554691" cy="285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100000"/>
            </a:lnSpc>
            <a:spcBef>
              <a:spcPct val="0"/>
            </a:spcBef>
            <a:spcAft>
              <a:spcPts val="1200"/>
            </a:spcAft>
            <a:buChar char="•"/>
          </a:pPr>
          <a:r>
            <a:rPr lang="en-US" sz="2800" kern="1200" dirty="0"/>
            <a:t>SIP approval procedure</a:t>
          </a:r>
        </a:p>
        <a:p>
          <a:pPr marL="285750" lvl="1" indent="-285750" algn="l" defTabSz="1244600" rtl="0">
            <a:lnSpc>
              <a:spcPct val="100000"/>
            </a:lnSpc>
            <a:spcBef>
              <a:spcPct val="0"/>
            </a:spcBef>
            <a:spcAft>
              <a:spcPts val="1200"/>
            </a:spcAft>
            <a:buChar char="•"/>
          </a:pPr>
          <a:r>
            <a:rPr lang="en-US" sz="2800" kern="1200" dirty="0"/>
            <a:t>EPA imposed state plan</a:t>
          </a:r>
        </a:p>
        <a:p>
          <a:pPr marL="285750" lvl="1" indent="-285750" algn="l" defTabSz="1244600" rtl="0">
            <a:lnSpc>
              <a:spcPct val="100000"/>
            </a:lnSpc>
            <a:spcBef>
              <a:spcPct val="0"/>
            </a:spcBef>
            <a:spcAft>
              <a:spcPts val="1200"/>
            </a:spcAft>
            <a:buChar char="•"/>
          </a:pPr>
          <a:r>
            <a:rPr lang="en-US" sz="2800" kern="1200" dirty="0"/>
            <a:t>Standards of performance considerations</a:t>
          </a:r>
        </a:p>
        <a:p>
          <a:pPr marL="285750" lvl="1" indent="-285750" algn="l" defTabSz="1244600" rtl="0">
            <a:lnSpc>
              <a:spcPct val="100000"/>
            </a:lnSpc>
            <a:spcBef>
              <a:spcPct val="0"/>
            </a:spcBef>
            <a:spcAft>
              <a:spcPts val="1200"/>
            </a:spcAft>
            <a:buChar char="•"/>
          </a:pPr>
          <a:r>
            <a:rPr lang="en-US" sz="2800" kern="1200" dirty="0"/>
            <a:t>Specific industries</a:t>
          </a:r>
        </a:p>
      </dsp:txBody>
      <dsp:txXfrm>
        <a:off x="0" y="2146081"/>
        <a:ext cx="11554691"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99866-2379-4A6A-BC66-A0F52EBEF2B2}"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070C0-DE31-4CCE-AE96-0040D1E9CEC1}" type="slidenum">
              <a:rPr lang="en-US" smtClean="0"/>
              <a:t>‹#›</a:t>
            </a:fld>
            <a:endParaRPr lang="en-US"/>
          </a:p>
        </p:txBody>
      </p:sp>
    </p:spTree>
    <p:extLst>
      <p:ext uri="{BB962C8B-B14F-4D97-AF65-F5344CB8AC3E}">
        <p14:creationId xmlns:p14="http://schemas.microsoft.com/office/powerpoint/2010/main" val="340356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cular.co/"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olor.adobe.com/create/color-whee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3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96913"/>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29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1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6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82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6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03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4388"/>
            <a:ext cx="5486400" cy="3087687"/>
          </a:xfrm>
        </p:spPr>
      </p:sp>
      <p:sp>
        <p:nvSpPr>
          <p:cNvPr id="3" name="Notes Placeholder 2"/>
          <p:cNvSpPr>
            <a:spLocks noGrp="1"/>
          </p:cNvSpPr>
          <p:nvPr>
            <p:ph type="body" idx="1"/>
          </p:nvPr>
        </p:nvSpPr>
        <p:spPr>
          <a:xfrm>
            <a:off x="685800" y="4014768"/>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convert a bulleted list to SmartArt: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Click the Insert tab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Illustrations group, select SmartArt to display the Choose a SmartArt Graphic dialog box</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From here, you can select any diagram that represents the concept you are trying to convey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Once the diagram is on the slide, you can add your text in the diagram, change the colors, and then resize the diagram.  You can also ungroup the diagram if you want to create individual shapes, edit them, and move them around the slide in a customized configuration.  **Note:  SmartArt must be ungrouped twice to create individual shapes.**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Another way to convert a bulleted list to SmartArt is to: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Create a bulleted list in the content placeholder of the slide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Highlight the bulleted list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Right click the highlighted list to display the text options menu</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From the menu, select Convert to SmartArt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From here, you can select any diagram that represents the concept you are trying to convey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Once the diagram is on the slide, you can edit your text in the diagram, change the colors, and then resize the diagram.  You can also ungroup the diagram if you want to create individual shapes, edit them, and move them around the slide in a customized configuration.  **Note:  SmartArt must be ungrouped twice to create individual shapes.**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133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00100"/>
            <a:ext cx="5486400" cy="3087688"/>
          </a:xfrm>
        </p:spPr>
      </p:sp>
      <p:sp>
        <p:nvSpPr>
          <p:cNvPr id="3" name="Notes Placeholder 2"/>
          <p:cNvSpPr>
            <a:spLocks noGrp="1"/>
          </p:cNvSpPr>
          <p:nvPr>
            <p:ph type="body" idx="1"/>
          </p:nvPr>
        </p:nvSpPr>
        <p:spPr>
          <a:xfrm>
            <a:off x="685800" y="4000492"/>
            <a:ext cx="5486400" cy="3600450"/>
          </a:xfrm>
        </p:spPr>
        <p:txBody>
          <a:bodyPr/>
          <a:lstStyle/>
          <a:p>
            <a:r>
              <a:rPr lang="en-US" baseline="0" dirty="0"/>
              <a:t>To animate text or an object:</a:t>
            </a:r>
          </a:p>
          <a:p>
            <a:pPr marL="171450" indent="-171450">
              <a:buFont typeface="Arial" panose="020B0604020202020204" pitchFamily="34" charset="0"/>
              <a:buChar char="•"/>
            </a:pPr>
            <a:r>
              <a:rPr lang="en-US" baseline="0" dirty="0"/>
              <a:t>Select the text or object</a:t>
            </a:r>
          </a:p>
          <a:p>
            <a:pPr marL="171450" indent="-171450">
              <a:buFont typeface="Arial" panose="020B0604020202020204" pitchFamily="34" charset="0"/>
              <a:buChar char="•"/>
            </a:pPr>
            <a:r>
              <a:rPr lang="en-US" baseline="0" dirty="0"/>
              <a:t>Click the Animations tab</a:t>
            </a:r>
          </a:p>
          <a:p>
            <a:pPr marL="171450" indent="-171450">
              <a:buFont typeface="Arial" panose="020B0604020202020204" pitchFamily="34" charset="0"/>
              <a:buChar char="•"/>
            </a:pPr>
            <a:r>
              <a:rPr lang="en-US" baseline="0" dirty="0"/>
              <a:t>Select the desired animation from the Animation group</a:t>
            </a:r>
          </a:p>
          <a:p>
            <a:pPr marL="171450" indent="-171450">
              <a:buFont typeface="Arial" panose="020B0604020202020204" pitchFamily="34" charset="0"/>
              <a:buChar char="•"/>
            </a:pPr>
            <a:r>
              <a:rPr lang="en-US" baseline="0" dirty="0"/>
              <a:t>Multiple animations can be added to a single object by clicking Add Animation in the Advanced Animation group</a:t>
            </a:r>
          </a:p>
          <a:p>
            <a:pPr marL="171450" indent="-171450">
              <a:buFont typeface="Arial" panose="020B0604020202020204" pitchFamily="34" charset="0"/>
              <a:buChar char="•"/>
            </a:pPr>
            <a:r>
              <a:rPr lang="en-US" baseline="0" dirty="0"/>
              <a:t>The Animation Pane in the Advanced Animation group can be used to see the order, speed, and duration of all animations on a slide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191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00100"/>
            <a:ext cx="5486400" cy="3087688"/>
          </a:xfrm>
        </p:spPr>
      </p:sp>
      <p:sp>
        <p:nvSpPr>
          <p:cNvPr id="3" name="Notes Placeholder 2"/>
          <p:cNvSpPr>
            <a:spLocks noGrp="1"/>
          </p:cNvSpPr>
          <p:nvPr>
            <p:ph type="body" idx="1"/>
          </p:nvPr>
        </p:nvSpPr>
        <p:spPr>
          <a:xfrm>
            <a:off x="685800" y="4000492"/>
            <a:ext cx="5486400" cy="3600450"/>
          </a:xfrm>
        </p:spPr>
        <p:txBody>
          <a:bodyPr/>
          <a:lstStyle/>
          <a:p>
            <a:r>
              <a:rPr lang="en-US" baseline="0" dirty="0"/>
              <a:t>To apply a transition to one or more slides:</a:t>
            </a:r>
          </a:p>
          <a:p>
            <a:pPr marL="171450" indent="-171450">
              <a:buFont typeface="Arial" panose="020B0604020202020204" pitchFamily="34" charset="0"/>
              <a:buChar char="•"/>
            </a:pPr>
            <a:r>
              <a:rPr lang="en-US" baseline="0" dirty="0"/>
              <a:t>Select the slide or slides you want to apply the transition to</a:t>
            </a:r>
          </a:p>
          <a:p>
            <a:pPr marL="171450" indent="-171450">
              <a:buFont typeface="Arial" panose="020B0604020202020204" pitchFamily="34" charset="0"/>
              <a:buChar char="•"/>
            </a:pPr>
            <a:r>
              <a:rPr lang="en-US" baseline="0" dirty="0"/>
              <a:t>Click the Transitions tab</a:t>
            </a:r>
          </a:p>
          <a:p>
            <a:pPr marL="171450" indent="-171450">
              <a:buFont typeface="Arial" panose="020B0604020202020204" pitchFamily="34" charset="0"/>
              <a:buChar char="•"/>
            </a:pPr>
            <a:r>
              <a:rPr lang="en-US" baseline="0" dirty="0"/>
              <a:t>Select the desired transition from the Transition to This Slide group; all transitions can be revealed by clicking the More button (below the scroll arrows)</a:t>
            </a:r>
          </a:p>
          <a:p>
            <a:pPr marL="171450" indent="-171450">
              <a:buFont typeface="Arial" panose="020B0604020202020204" pitchFamily="34" charset="0"/>
              <a:buChar char="•"/>
            </a:pPr>
            <a:r>
              <a:rPr lang="en-US" baseline="0" dirty="0"/>
              <a:t>To apply a transition to all slides, apply the transition to one slide; in the Timing group, select Apply to All</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201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4388"/>
            <a:ext cx="5486400" cy="3087687"/>
          </a:xfrm>
        </p:spPr>
      </p:sp>
      <p:sp>
        <p:nvSpPr>
          <p:cNvPr id="3" name="Notes Placeholder 2"/>
          <p:cNvSpPr>
            <a:spLocks noGrp="1"/>
          </p:cNvSpPr>
          <p:nvPr>
            <p:ph type="body" idx="1"/>
          </p:nvPr>
        </p:nvSpPr>
        <p:spPr>
          <a:xfrm>
            <a:off x="685800" y="4014768"/>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insert a photo/image: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Click the Insert tab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Images group, select Pictures to display the folder on your computer where images are saved or select Online Pictures to display the Insert Pictures dialog box to download a picture from Bing or in the content placeholder, click the Pictures button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Once the image is on the slide, you can resize it, crop it, remove the background, change the overall color, add artistic effects, and select different picture styles by clicking on the Picture Format tab (activated when the image is selected)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Making different sized images uniform can be accomplished by selecting each image, clicking Picture Layout in the Picture Styles group, and selecting the desired layout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58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504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497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140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563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2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16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38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30200"/>
            <a:ext cx="4897438" cy="2755900"/>
          </a:xfrm>
        </p:spPr>
      </p:sp>
      <p:sp>
        <p:nvSpPr>
          <p:cNvPr id="3" name="Notes Placeholder 2"/>
          <p:cNvSpPr>
            <a:spLocks noGrp="1"/>
          </p:cNvSpPr>
          <p:nvPr>
            <p:ph type="body" idx="1"/>
          </p:nvPr>
        </p:nvSpPr>
        <p:spPr>
          <a:xfrm>
            <a:off x="194871" y="3156375"/>
            <a:ext cx="6490741" cy="3600450"/>
          </a:xfrm>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68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96913"/>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04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96913"/>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8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30200"/>
            <a:ext cx="4897438" cy="2755900"/>
          </a:xfrm>
        </p:spPr>
      </p:sp>
      <p:sp>
        <p:nvSpPr>
          <p:cNvPr id="3" name="Notes Placeholder 2"/>
          <p:cNvSpPr>
            <a:spLocks noGrp="1"/>
          </p:cNvSpPr>
          <p:nvPr>
            <p:ph type="body" idx="1"/>
          </p:nvPr>
        </p:nvSpPr>
        <p:spPr>
          <a:xfrm>
            <a:off x="194871" y="3156375"/>
            <a:ext cx="6490741" cy="3600450"/>
          </a:xfrm>
        </p:spPr>
        <p:txBody>
          <a:bodyPr/>
          <a:lstStyle/>
          <a:p>
            <a:pPr marL="0" lvl="2" indent="-173736">
              <a:buFont typeface="Courier New" panose="02070309020205020404" pitchFamily="49" charset="0"/>
              <a:buNone/>
            </a:pPr>
            <a:r>
              <a:rPr lang="en-US" baseline="0" dirty="0"/>
              <a:t>Specific to many western cultures, colors have corresponding emotional, unconscious reactions</a:t>
            </a:r>
          </a:p>
          <a:p>
            <a:pPr marL="685800" lvl="4" indent="-173736">
              <a:buFont typeface="Wingdings" panose="05000000000000000000" pitchFamily="2" charset="2"/>
              <a:buChar char="§"/>
            </a:pPr>
            <a:r>
              <a:rPr lang="en-US" baseline="0" dirty="0"/>
              <a:t>Red = empowering, bold</a:t>
            </a:r>
          </a:p>
          <a:p>
            <a:pPr marL="685800" lvl="4" indent="-173736">
              <a:buFont typeface="Wingdings" panose="05000000000000000000" pitchFamily="2" charset="2"/>
              <a:buChar char="§"/>
            </a:pPr>
            <a:r>
              <a:rPr lang="en-US" baseline="0" dirty="0"/>
              <a:t>Orange = warmth, happiness</a:t>
            </a:r>
          </a:p>
          <a:p>
            <a:pPr marL="685800" lvl="4" indent="-173736">
              <a:buFont typeface="Wingdings" panose="05000000000000000000" pitchFamily="2" charset="2"/>
              <a:buChar char="§"/>
            </a:pPr>
            <a:r>
              <a:rPr lang="en-US" baseline="0" dirty="0"/>
              <a:t>Yellow = happiness, energy</a:t>
            </a:r>
          </a:p>
          <a:p>
            <a:pPr marL="685800" lvl="4" indent="-173736">
              <a:buFont typeface="Wingdings" panose="05000000000000000000" pitchFamily="2" charset="2"/>
              <a:buChar char="§"/>
            </a:pPr>
            <a:r>
              <a:rPr lang="en-US" baseline="0" dirty="0"/>
              <a:t>Green = balance, refreshing</a:t>
            </a:r>
          </a:p>
          <a:p>
            <a:pPr marL="685800" lvl="4" indent="-173736">
              <a:buFont typeface="Wingdings" panose="05000000000000000000" pitchFamily="2" charset="2"/>
              <a:buChar char="§"/>
            </a:pPr>
            <a:r>
              <a:rPr lang="en-US" baseline="0" dirty="0"/>
              <a:t>Blue = relaxing, cool, (usually the safest and most appealing color to use for business graphic color schemes)</a:t>
            </a:r>
          </a:p>
          <a:p>
            <a:pPr marL="685800" lvl="4" indent="-173736">
              <a:buFont typeface="Wingdings" panose="05000000000000000000" pitchFamily="2" charset="2"/>
              <a:buChar char="§"/>
            </a:pPr>
            <a:r>
              <a:rPr lang="en-US" baseline="0" dirty="0"/>
              <a:t>Violet = comforting</a:t>
            </a:r>
          </a:p>
          <a:p>
            <a:pPr marL="685800" lvl="4" indent="-173736">
              <a:buFont typeface="Wingdings" panose="05000000000000000000" pitchFamily="2" charset="2"/>
              <a:buChar char="§"/>
            </a:pPr>
            <a:r>
              <a:rPr lang="en-US" baseline="0" dirty="0"/>
              <a:t>White = pure, associated with cleanliness</a:t>
            </a:r>
          </a:p>
          <a:p>
            <a:pPr marL="685800" lvl="4" indent="-173736">
              <a:buFont typeface="Wingdings" panose="05000000000000000000" pitchFamily="2" charset="2"/>
              <a:buChar char="§"/>
            </a:pPr>
            <a:r>
              <a:rPr lang="en-US" baseline="0" dirty="0"/>
              <a:t>Black = authoritative, shows discipline</a:t>
            </a:r>
          </a:p>
          <a:p>
            <a:pPr marL="512064" lvl="4" indent="0">
              <a:buFont typeface="Wingdings" panose="05000000000000000000" pitchFamily="2" charset="2"/>
              <a:buNone/>
            </a:pPr>
            <a:endParaRPr lang="en-US" baseline="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For help in finding color themes try:</a:t>
            </a:r>
          </a:p>
          <a:p>
            <a:pPr marL="68580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https://picular.co/</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8580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https://color.adobe.com/create/color-wheel/</a:t>
            </a:r>
            <a:endParaRPr kumimoji="0" lang="en-US" sz="9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8580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www.colorexplorer.com</a:t>
            </a:r>
          </a:p>
          <a:p>
            <a:pPr marL="68580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https://paletton.com</a:t>
            </a:r>
          </a:p>
          <a:p>
            <a:pPr marL="68580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https://color.adobe.com/create</a:t>
            </a:r>
          </a:p>
          <a:p>
            <a:pPr marL="169164" lvl="3"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19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252747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13622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899671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 name="Title 1"/>
          <p:cNvSpPr>
            <a:spLocks noGrp="1"/>
          </p:cNvSpPr>
          <p:nvPr>
            <p:ph type="ctrTitle"/>
          </p:nvPr>
        </p:nvSpPr>
        <p:spPr>
          <a:xfrm>
            <a:off x="914400" y="1600202"/>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A0E058-043B-4BD2-A56A-F80F1E1F8685}"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370620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0D364C-3BB7-4BB5-A2AE-2A0B198ABFB2}"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9982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sp>
        <p:nvSpPr>
          <p:cNvPr id="9" name="Freeform 14"/>
          <p:cNvSpPr>
            <a:spLocks/>
          </p:cNvSpPr>
          <p:nvPr/>
        </p:nvSpPr>
        <p:spPr bwMode="hidden">
          <a:xfrm>
            <a:off x="8063254" y="4203593"/>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0" name="Freeform 18"/>
          <p:cNvSpPr>
            <a:spLocks/>
          </p:cNvSpPr>
          <p:nvPr/>
        </p:nvSpPr>
        <p:spPr bwMode="hidden">
          <a:xfrm>
            <a:off x="3492430"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2" name="Freeform 26"/>
          <p:cNvSpPr>
            <a:spLocks/>
          </p:cNvSpPr>
          <p:nvPr/>
        </p:nvSpPr>
        <p:spPr bwMode="hidden">
          <a:xfrm>
            <a:off x="7479321" y="4074176"/>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13" name="Freeform 10"/>
          <p:cNvSpPr>
            <a:spLocks/>
          </p:cNvSpPr>
          <p:nvPr/>
        </p:nvSpPr>
        <p:spPr bwMode="hidden">
          <a:xfrm>
            <a:off x="282220" y="4058556"/>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52"/>
            <a:ext cx="8556979" cy="939801"/>
          </a:xfrm>
        </p:spPr>
        <p:txBody>
          <a:bodyPr anchor="b">
            <a:normAutofit/>
          </a:bodyPr>
          <a:lstStyle>
            <a:lvl1pPr marL="0" indent="0" algn="ctr">
              <a:buNone/>
              <a:defRPr sz="2000">
                <a:solidFill>
                  <a:srgbClr val="FFFFFF"/>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9AB81-3834-4634-8F9F-26AD3336EDE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36495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F23508C-13EF-4021-883A-2CA721016FD2}"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14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2400" b="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3"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2400" b="0" i="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C1D7A-2345-4520-BAE0-4E3CAA04B09D}" type="datetime1">
              <a:rPr lang="en-US" smtClean="0">
                <a:solidFill>
                  <a:srgbClr val="04617B"/>
                </a:solidFill>
              </a:rPr>
              <a:pPr/>
              <a:t>3/22/2023</a:t>
            </a:fld>
            <a:endParaRPr lang="en-US" dirty="0">
              <a:solidFill>
                <a:srgbClr val="04617B"/>
              </a:solidFill>
            </a:endParaRPr>
          </a:p>
        </p:txBody>
      </p:sp>
      <p:sp>
        <p:nvSpPr>
          <p:cNvPr id="8" name="Footer Placeholder 7"/>
          <p:cNvSpPr>
            <a:spLocks noGrp="1"/>
          </p:cNvSpPr>
          <p:nvPr>
            <p:ph type="ftr" sz="quarter" idx="11"/>
          </p:nvPr>
        </p:nvSpPr>
        <p:spPr/>
        <p:txBody>
          <a:bodyPr/>
          <a:lstStyle/>
          <a:p>
            <a:endParaRPr lang="en-US" dirty="0">
              <a:solidFill>
                <a:srgbClr val="04617B"/>
              </a:solidFill>
            </a:endParaRPr>
          </a:p>
        </p:txBody>
      </p:sp>
      <p:sp>
        <p:nvSpPr>
          <p:cNvPr id="9" name="Slide Number Placeholder 8"/>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811511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EFCFD9-25F4-47FC-B459-4A2D1B9CB23F}" type="datetime1">
              <a:rPr lang="en-US" smtClean="0">
                <a:solidFill>
                  <a:srgbClr val="04617B"/>
                </a:solidFill>
              </a:rPr>
              <a:pPr/>
              <a:t>3/22/2023</a:t>
            </a:fld>
            <a:endParaRPr lang="en-US" dirty="0">
              <a:solidFill>
                <a:srgbClr val="04617B"/>
              </a:solidFill>
            </a:endParaRPr>
          </a:p>
        </p:txBody>
      </p:sp>
      <p:sp>
        <p:nvSpPr>
          <p:cNvPr id="4" name="Footer Placeholder 3"/>
          <p:cNvSpPr>
            <a:spLocks noGrp="1"/>
          </p:cNvSpPr>
          <p:nvPr>
            <p:ph type="ftr" sz="quarter" idx="11"/>
          </p:nvPr>
        </p:nvSpPr>
        <p:spPr/>
        <p:txBody>
          <a:bodyPr/>
          <a:lstStyle/>
          <a:p>
            <a:endParaRPr lang="en-US" dirty="0">
              <a:solidFill>
                <a:srgbClr val="04617B"/>
              </a:solidFill>
            </a:endParaRPr>
          </a:p>
        </p:txBody>
      </p:sp>
      <p:sp>
        <p:nvSpPr>
          <p:cNvPr id="5" name="Slide Number Placeholder 4"/>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326930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grpSp>
        <p:nvGrpSpPr>
          <p:cNvPr id="6" name="Group 5"/>
          <p:cNvGrpSpPr>
            <a:grpSpLocks noChangeAspect="1"/>
          </p:cNvGrpSpPr>
          <p:nvPr/>
        </p:nvGrpSpPr>
        <p:grpSpPr bwMode="hidden">
          <a:xfrm>
            <a:off x="282220" y="714192"/>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 name="Date Placeholder 1"/>
          <p:cNvSpPr>
            <a:spLocks noGrp="1"/>
          </p:cNvSpPr>
          <p:nvPr>
            <p:ph type="dt" sz="half" idx="10"/>
          </p:nvPr>
        </p:nvSpPr>
        <p:spPr/>
        <p:txBody>
          <a:bodyPr/>
          <a:lstStyle/>
          <a:p>
            <a:fld id="{F765D079-095C-44AF-8EBB-6C6BB6D881EF}" type="datetime1">
              <a:rPr lang="en-US" smtClean="0">
                <a:solidFill>
                  <a:srgbClr val="04617B"/>
                </a:solidFill>
              </a:rPr>
              <a:pPr/>
              <a:t>3/22/2023</a:t>
            </a:fld>
            <a:endParaRPr lang="en-US" dirty="0">
              <a:solidFill>
                <a:srgbClr val="04617B"/>
              </a:solidFill>
            </a:endParaRPr>
          </a:p>
        </p:txBody>
      </p:sp>
      <p:sp>
        <p:nvSpPr>
          <p:cNvPr id="3" name="Footer Placeholder 2"/>
          <p:cNvSpPr>
            <a:spLocks noGrp="1"/>
          </p:cNvSpPr>
          <p:nvPr>
            <p:ph type="ftr" sz="quarter" idx="11"/>
          </p:nvPr>
        </p:nvSpPr>
        <p:spPr/>
        <p:txBody>
          <a:bodyPr/>
          <a:lstStyle/>
          <a:p>
            <a:endParaRPr lang="en-US" dirty="0">
              <a:solidFill>
                <a:srgbClr val="04617B"/>
              </a:solidFill>
            </a:endParaRPr>
          </a:p>
        </p:txBody>
      </p:sp>
      <p:sp>
        <p:nvSpPr>
          <p:cNvPr id="4" name="Slide Number Placeholder 3"/>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343919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sp>
        <p:nvSpPr>
          <p:cNvPr id="5" name="Date Placeholder 4"/>
          <p:cNvSpPr>
            <a:spLocks noGrp="1"/>
          </p:cNvSpPr>
          <p:nvPr>
            <p:ph type="dt" sz="half" idx="10"/>
          </p:nvPr>
        </p:nvSpPr>
        <p:spPr/>
        <p:txBody>
          <a:bodyPr/>
          <a:lstStyle/>
          <a:p>
            <a:fld id="{97965311-391C-4843-B3B4-B9A1216B384F}"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4" name="Text Placeholder 3"/>
          <p:cNvSpPr>
            <a:spLocks noGrp="1"/>
          </p:cNvSpPr>
          <p:nvPr>
            <p:ph type="body" sz="half" idx="2"/>
          </p:nvPr>
        </p:nvSpPr>
        <p:spPr>
          <a:xfrm>
            <a:off x="1219200" y="3581404"/>
            <a:ext cx="4470400" cy="1905001"/>
          </a:xfrm>
        </p:spPr>
        <p:txBody>
          <a:bodyPr anchor="t">
            <a:normAutofit/>
          </a:bodyPr>
          <a:lstStyle>
            <a:lvl1pPr marL="0" indent="0">
              <a:spcBef>
                <a:spcPts val="0"/>
              </a:spcBef>
              <a:spcAft>
                <a:spcPts val="600"/>
              </a:spcAft>
              <a:buNone/>
              <a:defRPr sz="1800">
                <a:solidFill>
                  <a:schemeClr val="tx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370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717369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 name="Title 1"/>
          <p:cNvSpPr>
            <a:spLocks noGrp="1"/>
          </p:cNvSpPr>
          <p:nvPr>
            <p:ph type="title"/>
          </p:nvPr>
        </p:nvSpPr>
        <p:spPr>
          <a:xfrm>
            <a:off x="6498877" y="338669"/>
            <a:ext cx="5083527" cy="2429935"/>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4" y="2785533"/>
            <a:ext cx="5091289" cy="2421467"/>
          </a:xfrm>
        </p:spPr>
        <p:txBody>
          <a:bodyPr>
            <a:normAutofit/>
          </a:bodyPr>
          <a:lstStyle>
            <a:lvl1pPr marL="0" indent="0">
              <a:buNone/>
              <a:defRPr sz="1800">
                <a:solidFill>
                  <a:srgbClr val="FFFFFF"/>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9D7-6962-4BEB-A14A-2B00FF294CF5}"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Tree>
    <p:extLst>
      <p:ext uri="{BB962C8B-B14F-4D97-AF65-F5344CB8AC3E}">
        <p14:creationId xmlns:p14="http://schemas.microsoft.com/office/powerpoint/2010/main" val="3477351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70B48-E5A7-440D-965B-45CF94A968D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98765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sp>
        <p:nvSpPr>
          <p:cNvPr id="4" name="Date Placeholder 3"/>
          <p:cNvSpPr>
            <a:spLocks noGrp="1"/>
          </p:cNvSpPr>
          <p:nvPr>
            <p:ph type="dt" sz="half" idx="10"/>
          </p:nvPr>
        </p:nvSpPr>
        <p:spPr/>
        <p:txBody>
          <a:bodyPr/>
          <a:lstStyle/>
          <a:p>
            <a:fld id="{C9448BA1-F06E-4D54-9BF7-D052BD5480B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2"/>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7294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 name="Title 1"/>
          <p:cNvSpPr>
            <a:spLocks noGrp="1"/>
          </p:cNvSpPr>
          <p:nvPr>
            <p:ph type="ctrTitle"/>
          </p:nvPr>
        </p:nvSpPr>
        <p:spPr>
          <a:xfrm>
            <a:off x="914400" y="1600201"/>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A0E058-043B-4BD2-A56A-F80F1E1F8685}"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166364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0D364C-3BB7-4BB5-A2AE-2A0B198ABFB2}"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0369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0" name="Freeform 18"/>
          <p:cNvSpPr>
            <a:spLocks/>
          </p:cNvSpPr>
          <p:nvPr/>
        </p:nvSpPr>
        <p:spPr bwMode="hidden">
          <a:xfrm>
            <a:off x="3492429"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2" name="Freeform 26"/>
          <p:cNvSpPr>
            <a:spLocks/>
          </p:cNvSpPr>
          <p:nvPr/>
        </p:nvSpPr>
        <p:spPr bwMode="hidden">
          <a:xfrm>
            <a:off x="7479320" y="4074176"/>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50"/>
            <a:ext cx="8556979" cy="939801"/>
          </a:xfrm>
        </p:spPr>
        <p:txBody>
          <a:bodyPr anchor="b">
            <a:normAutofit/>
          </a:bodyPr>
          <a:lstStyle>
            <a:lvl1pPr marL="0" indent="0" algn="ctr">
              <a:buNone/>
              <a:defRPr sz="2000">
                <a:solidFill>
                  <a:srgbClr val="FFFFFF"/>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9AB81-3834-4634-8F9F-26AD3336EDE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300502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F23508C-13EF-4021-883A-2CA721016FD2}"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46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2400" b="0">
                <a:solidFill>
                  <a:schemeClr val="tx2"/>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2400" b="0" i="0">
                <a:solidFill>
                  <a:schemeClr val="tx2"/>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C1D7A-2345-4520-BAE0-4E3CAA04B09D}" type="datetime1">
              <a:rPr lang="en-US" smtClean="0">
                <a:solidFill>
                  <a:srgbClr val="04617B"/>
                </a:solidFill>
              </a:rPr>
              <a:pPr/>
              <a:t>3/22/2023</a:t>
            </a:fld>
            <a:endParaRPr lang="en-US" dirty="0">
              <a:solidFill>
                <a:srgbClr val="04617B"/>
              </a:solidFill>
            </a:endParaRPr>
          </a:p>
        </p:txBody>
      </p:sp>
      <p:sp>
        <p:nvSpPr>
          <p:cNvPr id="8" name="Footer Placeholder 7"/>
          <p:cNvSpPr>
            <a:spLocks noGrp="1"/>
          </p:cNvSpPr>
          <p:nvPr>
            <p:ph type="ftr" sz="quarter" idx="11"/>
          </p:nvPr>
        </p:nvSpPr>
        <p:spPr/>
        <p:txBody>
          <a:bodyPr/>
          <a:lstStyle/>
          <a:p>
            <a:endParaRPr lang="en-US" dirty="0">
              <a:solidFill>
                <a:srgbClr val="04617B"/>
              </a:solidFill>
            </a:endParaRPr>
          </a:p>
        </p:txBody>
      </p:sp>
      <p:sp>
        <p:nvSpPr>
          <p:cNvPr id="9" name="Slide Number Placeholder 8"/>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424404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EFCFD9-25F4-47FC-B459-4A2D1B9CB23F}" type="datetime1">
              <a:rPr lang="en-US" smtClean="0">
                <a:solidFill>
                  <a:srgbClr val="04617B"/>
                </a:solidFill>
              </a:rPr>
              <a:pPr/>
              <a:t>3/22/2023</a:t>
            </a:fld>
            <a:endParaRPr lang="en-US" dirty="0">
              <a:solidFill>
                <a:srgbClr val="04617B"/>
              </a:solidFill>
            </a:endParaRPr>
          </a:p>
        </p:txBody>
      </p:sp>
      <p:sp>
        <p:nvSpPr>
          <p:cNvPr id="4" name="Footer Placeholder 3"/>
          <p:cNvSpPr>
            <a:spLocks noGrp="1"/>
          </p:cNvSpPr>
          <p:nvPr>
            <p:ph type="ftr" sz="quarter" idx="11"/>
          </p:nvPr>
        </p:nvSpPr>
        <p:spPr/>
        <p:txBody>
          <a:bodyPr/>
          <a:lstStyle/>
          <a:p>
            <a:endParaRPr lang="en-US" dirty="0">
              <a:solidFill>
                <a:srgbClr val="04617B"/>
              </a:solidFill>
            </a:endParaRPr>
          </a:p>
        </p:txBody>
      </p:sp>
      <p:sp>
        <p:nvSpPr>
          <p:cNvPr id="5" name="Slide Number Placeholder 4"/>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2737335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 name="Date Placeholder 1"/>
          <p:cNvSpPr>
            <a:spLocks noGrp="1"/>
          </p:cNvSpPr>
          <p:nvPr>
            <p:ph type="dt" sz="half" idx="10"/>
          </p:nvPr>
        </p:nvSpPr>
        <p:spPr/>
        <p:txBody>
          <a:bodyPr/>
          <a:lstStyle/>
          <a:p>
            <a:fld id="{F765D079-095C-44AF-8EBB-6C6BB6D881EF}" type="datetime1">
              <a:rPr lang="en-US" smtClean="0">
                <a:solidFill>
                  <a:srgbClr val="04617B"/>
                </a:solidFill>
              </a:rPr>
              <a:pPr/>
              <a:t>3/22/2023</a:t>
            </a:fld>
            <a:endParaRPr lang="en-US" dirty="0">
              <a:solidFill>
                <a:srgbClr val="04617B"/>
              </a:solidFill>
            </a:endParaRPr>
          </a:p>
        </p:txBody>
      </p:sp>
      <p:sp>
        <p:nvSpPr>
          <p:cNvPr id="3" name="Footer Placeholder 2"/>
          <p:cNvSpPr>
            <a:spLocks noGrp="1"/>
          </p:cNvSpPr>
          <p:nvPr>
            <p:ph type="ftr" sz="quarter" idx="11"/>
          </p:nvPr>
        </p:nvSpPr>
        <p:spPr/>
        <p:txBody>
          <a:bodyPr/>
          <a:lstStyle/>
          <a:p>
            <a:endParaRPr lang="en-US" dirty="0">
              <a:solidFill>
                <a:srgbClr val="04617B"/>
              </a:solidFill>
            </a:endParaRPr>
          </a:p>
        </p:txBody>
      </p:sp>
      <p:sp>
        <p:nvSpPr>
          <p:cNvPr id="4" name="Slide Number Placeholder 3"/>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1187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4177367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5" name="Date Placeholder 4"/>
          <p:cNvSpPr>
            <a:spLocks noGrp="1"/>
          </p:cNvSpPr>
          <p:nvPr>
            <p:ph type="dt" sz="half" idx="10"/>
          </p:nvPr>
        </p:nvSpPr>
        <p:spPr/>
        <p:txBody>
          <a:bodyPr/>
          <a:lstStyle/>
          <a:p>
            <a:fld id="{97965311-391C-4843-B3B4-B9A1216B384F}"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4" name="Text Placeholder 3"/>
          <p:cNvSpPr>
            <a:spLocks noGrp="1"/>
          </p:cNvSpPr>
          <p:nvPr>
            <p:ph type="body" sz="half" idx="2"/>
          </p:nvPr>
        </p:nvSpPr>
        <p:spPr>
          <a:xfrm>
            <a:off x="1219200" y="3581402"/>
            <a:ext cx="4470400" cy="1905001"/>
          </a:xfrm>
        </p:spPr>
        <p:txBody>
          <a:bodyPr anchor="t">
            <a:normAutofit/>
          </a:bodyPr>
          <a:lstStyle>
            <a:lvl1pPr marL="0" indent="0">
              <a:spcBef>
                <a:spcPts val="0"/>
              </a:spcBef>
              <a:spcAft>
                <a:spcPts val="600"/>
              </a:spcAft>
              <a:buNone/>
              <a:defRPr sz="1800">
                <a:solidFill>
                  <a:schemeClr val="tx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3054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 name="Title 1"/>
          <p:cNvSpPr>
            <a:spLocks noGrp="1"/>
          </p:cNvSpPr>
          <p:nvPr>
            <p:ph type="title"/>
          </p:nvPr>
        </p:nvSpPr>
        <p:spPr>
          <a:xfrm>
            <a:off x="6498875" y="338667"/>
            <a:ext cx="5083527" cy="2429935"/>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9D7-6962-4BEB-A14A-2B00FF294CF5}" type="datetime1">
              <a:rPr lang="en-US" smtClean="0">
                <a:solidFill>
                  <a:srgbClr val="04617B"/>
                </a:solidFill>
              </a:rPr>
              <a:pPr/>
              <a:t>3/22/2023</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4008411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70B48-E5A7-440D-965B-45CF94A968D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1588055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4" name="Date Placeholder 3"/>
          <p:cNvSpPr>
            <a:spLocks noGrp="1"/>
          </p:cNvSpPr>
          <p:nvPr>
            <p:ph type="dt" sz="half" idx="10"/>
          </p:nvPr>
        </p:nvSpPr>
        <p:spPr/>
        <p:txBody>
          <a:bodyPr/>
          <a:lstStyle/>
          <a:p>
            <a:fld id="{C9448BA1-F06E-4D54-9BF7-D052BD5480B9}"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43CEEF7D-13AC-46F7-9CD9-02D733DA14BB}" type="slidenum">
              <a:rPr lang="en-US" smtClean="0">
                <a:solidFill>
                  <a:srgbClr val="04617B"/>
                </a:solidFill>
              </a:rPr>
              <a:pPr/>
              <a:t>‹#›</a:t>
            </a:fld>
            <a:endParaRPr lang="en-US" dirty="0">
              <a:solidFill>
                <a:srgbClr val="04617B"/>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 name="Vertical Title 1"/>
          <p:cNvSpPr>
            <a:spLocks noGrp="1"/>
          </p:cNvSpPr>
          <p:nvPr>
            <p:ph type="title" orient="vert"/>
          </p:nvPr>
        </p:nvSpPr>
        <p:spPr>
          <a:xfrm>
            <a:off x="8839200" y="1447802"/>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635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F98B2D-B981-436F-9E77-55E38CBF3CF9}"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B5939C-94CC-4D83-B8A2-FC5E986BCA8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3308210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A7A2EAE-8E59-4447-BC9B-6967807B3060}"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3A35BF-C91C-45B2-90A4-608D92A4517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724058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EAEC793-CA34-463B-96CC-0720C178C233}"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5DD744-6F7C-4FB4-9C38-1D93DF0EC3A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300288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5B91922-02ED-4B25-AF36-289A42CBDF34}"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9E0E1C-5381-42D7-BA14-511353BE5B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023638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A1DCA64D-065E-409B-A63F-E2AD65093937}" type="datetime1">
              <a:rPr lang="en-US" smtClean="0">
                <a:solidFill>
                  <a:srgbClr val="000000"/>
                </a:solidFill>
              </a:rPr>
              <a:pPr/>
              <a:t>3/22/2023</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516B7A2-8A93-4C4B-974E-CA818B5526E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1559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008021B-6945-4AFC-8C7F-A303722DE3AF}" type="datetime1">
              <a:rPr lang="en-US" smtClean="0">
                <a:solidFill>
                  <a:srgbClr val="000000"/>
                </a:solidFill>
              </a:rPr>
              <a:pPr/>
              <a:t>3/22/2023</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406235-A3BF-47F7-8A3B-B639576837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283561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553900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4BE6DE4-146E-4637-B079-0E66771018AF}" type="datetime1">
              <a:rPr lang="en-US" smtClean="0">
                <a:solidFill>
                  <a:srgbClr val="000000"/>
                </a:solidFill>
              </a:rPr>
              <a:pPr/>
              <a:t>3/22/2023</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3CC0EAF-941F-42A6-804A-3D50D469DE7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5976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7EB6FFF-66C8-4CA9-95A6-558CB1DA21F0}"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8C9A83-051A-4411-A396-0F3D6A469A1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23198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CCC227-E04D-46B1-A49A-B970F6102784}"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C7540D-6A5B-4C51-83C7-10807B4830F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40756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7435E2F-20B1-407F-AABA-D10CB3FFD274}"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D5EB30-FBA5-4425-8A2E-D5A3AE43DEA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62405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49BA022-6338-4307-A2D5-0A0D63FDCB23}"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E7B278-1876-4460-93F6-CC14DB66D47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54756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88109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20721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90942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263815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411724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0F04A-1339-4752-98CF-34C0263C5596}" type="datetimeFigureOut">
              <a:rPr lang="en-US" smtClean="0"/>
              <a:t>3/22/2023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6DD2E-5B0B-4F9F-84A4-C29F4570080C}" type="slidenum">
              <a:rPr lang="en-US" smtClean="0"/>
              <a:t>‹#›</a:t>
            </a:fld>
            <a:endParaRPr lang="en-US" dirty="0"/>
          </a:p>
        </p:txBody>
      </p:sp>
    </p:spTree>
    <p:extLst>
      <p:ext uri="{BB962C8B-B14F-4D97-AF65-F5344CB8AC3E}">
        <p14:creationId xmlns:p14="http://schemas.microsoft.com/office/powerpoint/2010/main" val="13389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dirty="0">
              <a:solidFill>
                <a:prstClr val="white"/>
              </a:solidFill>
            </a:endParaRPr>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54"/>
              <a:endParaRPr lang="en-US" sz="1800" dirty="0">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7"/>
            <a:ext cx="5048920" cy="365125"/>
          </a:xfrm>
          <a:prstGeom prst="rect">
            <a:avLst/>
          </a:prstGeom>
        </p:spPr>
        <p:txBody>
          <a:bodyPr vert="horz" lIns="91440" tIns="45720" rIns="91440" bIns="45720" rtlCol="0" anchor="ctr"/>
          <a:lstStyle>
            <a:lvl1pPr algn="r">
              <a:defRPr sz="1000">
                <a:solidFill>
                  <a:schemeClr val="tx2"/>
                </a:solidFill>
              </a:defRPr>
            </a:lvl1pPr>
          </a:lstStyle>
          <a:p>
            <a:fld id="{E1B3585F-5EC6-459D-A290-7CC8A15983AD}"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3"/>
          </p:nvPr>
        </p:nvSpPr>
        <p:spPr>
          <a:xfrm>
            <a:off x="258188" y="6250167"/>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04617B"/>
              </a:solidFill>
            </a:endParaRPr>
          </a:p>
        </p:txBody>
      </p:sp>
      <p:sp>
        <p:nvSpPr>
          <p:cNvPr id="6" name="Slide Number Placeholder 5"/>
          <p:cNvSpPr>
            <a:spLocks noGrp="1"/>
          </p:cNvSpPr>
          <p:nvPr>
            <p:ph type="sldNum" sz="quarter" idx="4"/>
          </p:nvPr>
        </p:nvSpPr>
        <p:spPr>
          <a:xfrm>
            <a:off x="5321452"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43CEEF7D-13AC-46F7-9CD9-02D733DA14BB}" type="slidenum">
              <a:rPr lang="en-US" smtClean="0">
                <a:solidFill>
                  <a:srgbClr val="04617B"/>
                </a:solidFill>
              </a:rPr>
              <a:pPr/>
              <a:t>‹#›</a:t>
            </a:fld>
            <a:endParaRPr lang="en-US" dirty="0">
              <a:solidFill>
                <a:srgbClr val="04617B"/>
              </a:solidFill>
            </a:endParaRPr>
          </a:p>
        </p:txBody>
      </p:sp>
      <p:sp>
        <p:nvSpPr>
          <p:cNvPr id="3" name="Text Placeholder 2"/>
          <p:cNvSpPr>
            <a:spLocks noGrp="1"/>
          </p:cNvSpPr>
          <p:nvPr>
            <p:ph type="body" idx="1"/>
          </p:nvPr>
        </p:nvSpPr>
        <p:spPr>
          <a:xfrm>
            <a:off x="1162760"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9881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354"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06" indent="-274306" algn="l" defTabSz="914354"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34" indent="-274306" algn="l" defTabSz="914354"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20" indent="-228589" algn="l" defTabSz="914354"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942" indent="-228589" algn="l" defTabSz="914354"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966" indent="-228589" algn="l" defTabSz="914354"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990" indent="-228589" algn="l" defTabSz="914354"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014" indent="-228589" algn="l" defTabSz="914354"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038" indent="-228589" algn="l" defTabSz="914354"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062" indent="-228589" algn="l" defTabSz="914354"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377"/>
              <a:endParaRPr lang="en-US" sz="1800" dirty="0">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6"/>
            <a:ext cx="5048920" cy="365125"/>
          </a:xfrm>
          <a:prstGeom prst="rect">
            <a:avLst/>
          </a:prstGeom>
        </p:spPr>
        <p:txBody>
          <a:bodyPr vert="horz" lIns="91440" tIns="45720" rIns="91440" bIns="45720" rtlCol="0" anchor="ctr"/>
          <a:lstStyle>
            <a:lvl1pPr algn="r">
              <a:defRPr sz="1000">
                <a:solidFill>
                  <a:schemeClr val="tx2"/>
                </a:solidFill>
              </a:defRPr>
            </a:lvl1pPr>
          </a:lstStyle>
          <a:p>
            <a:fld id="{E1B3585F-5EC6-459D-A290-7CC8A15983AD}" type="datetime1">
              <a:rPr lang="en-US" smtClean="0">
                <a:solidFill>
                  <a:srgbClr val="04617B"/>
                </a:solidFill>
              </a:rPr>
              <a:pPr/>
              <a:t>3/22/2023</a:t>
            </a:fld>
            <a:endParaRPr lang="en-US" dirty="0">
              <a:solidFill>
                <a:srgbClr val="04617B"/>
              </a:solidFill>
            </a:endParaRPr>
          </a:p>
        </p:txBody>
      </p:sp>
      <p:sp>
        <p:nvSpPr>
          <p:cNvPr id="5" name="Footer Placeholder 4"/>
          <p:cNvSpPr>
            <a:spLocks noGrp="1"/>
          </p:cNvSpPr>
          <p:nvPr>
            <p:ph type="ftr" sz="quarter" idx="3"/>
          </p:nvPr>
        </p:nvSpPr>
        <p:spPr>
          <a:xfrm>
            <a:off x="258186" y="6250166"/>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04617B"/>
              </a:solidFill>
            </a:endParaRPr>
          </a:p>
        </p:txBody>
      </p:sp>
      <p:sp>
        <p:nvSpPr>
          <p:cNvPr id="6" name="Slide Number Placeholder 5"/>
          <p:cNvSpPr>
            <a:spLocks noGrp="1"/>
          </p:cNvSpPr>
          <p:nvPr>
            <p:ph type="sldNum" sz="quarter" idx="4"/>
          </p:nvPr>
        </p:nvSpPr>
        <p:spPr>
          <a:xfrm>
            <a:off x="5321452"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43CEEF7D-13AC-46F7-9CD9-02D733DA14BB}" type="slidenum">
              <a:rPr lang="en-US" smtClean="0">
                <a:solidFill>
                  <a:srgbClr val="04617B"/>
                </a:solidFill>
              </a:rPr>
              <a:pPr/>
              <a:t>‹#›</a:t>
            </a:fld>
            <a:endParaRPr lang="en-US" dirty="0">
              <a:solidFill>
                <a:srgbClr val="04617B"/>
              </a:solidFill>
            </a:endParaRPr>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58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37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13" indent="-274313" algn="l" defTabSz="91437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48" indent="-274313" algn="l" defTabSz="91437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41" indent="-228594" algn="l" defTabSz="91437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971" indent="-228594" algn="l" defTabSz="91437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03" indent="-228594" algn="l" defTabSz="91437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35"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067"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099"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131"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74"/>
            </a:gs>
            <a:gs pos="100000">
              <a:srgbClr val="0000B8"/>
            </a:gs>
          </a:gsLst>
          <a:lin ang="5400000" scaled="1"/>
        </a:gra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B879DF38-47CA-450A-8866-106BC9A69A74}" type="datetime1">
              <a:rPr lang="en-US" smtClean="0">
                <a:solidFill>
                  <a:srgbClr val="000000"/>
                </a:solidFill>
              </a:rPr>
              <a:pPr fontAlgn="base">
                <a:spcBef>
                  <a:spcPct val="0"/>
                </a:spcBef>
                <a:spcAft>
                  <a:spcPct val="0"/>
                </a:spcAft>
              </a:pPr>
              <a:t>3/22/2023</a:t>
            </a:fld>
            <a:endParaRPr lang="en-US" dirty="0">
              <a:solidFill>
                <a:srgbClr val="000000"/>
              </a:solidFill>
            </a:endParaRPr>
          </a:p>
        </p:txBody>
      </p:sp>
      <p:sp>
        <p:nvSpPr>
          <p:cNvPr id="71685"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a:solidFill>
                <a:srgbClr val="000000"/>
              </a:solidFill>
            </a:endParaRPr>
          </a:p>
        </p:txBody>
      </p:sp>
      <p:sp>
        <p:nvSpPr>
          <p:cNvPr id="71686"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BE72C5F-2A68-4283-BDB9-7ACAD3B97AB6}"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7361552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charset="0"/>
        </a:defRPr>
      </a:lvl2pPr>
      <a:lvl3pPr algn="ctr" rtl="0" fontAlgn="base">
        <a:spcBef>
          <a:spcPct val="0"/>
        </a:spcBef>
        <a:spcAft>
          <a:spcPct val="0"/>
        </a:spcAft>
        <a:defRPr sz="4400" b="1">
          <a:solidFill>
            <a:srgbClr val="FFFF00"/>
          </a:solidFill>
          <a:latin typeface="Arial" charset="0"/>
        </a:defRPr>
      </a:lvl3pPr>
      <a:lvl4pPr algn="ctr" rtl="0" fontAlgn="base">
        <a:spcBef>
          <a:spcPct val="0"/>
        </a:spcBef>
        <a:spcAft>
          <a:spcPct val="0"/>
        </a:spcAft>
        <a:defRPr sz="4400" b="1">
          <a:solidFill>
            <a:srgbClr val="FFFF00"/>
          </a:solidFill>
          <a:latin typeface="Arial" charset="0"/>
        </a:defRPr>
      </a:lvl4pPr>
      <a:lvl5pPr algn="ctr" rtl="0" fontAlgn="base">
        <a:spcBef>
          <a:spcPct val="0"/>
        </a:spcBef>
        <a:spcAft>
          <a:spcPct val="0"/>
        </a:spcAft>
        <a:defRPr sz="4400" b="1">
          <a:solidFill>
            <a:srgbClr val="FFFF00"/>
          </a:solidFill>
          <a:latin typeface="Arial" charset="0"/>
        </a:defRPr>
      </a:lvl5pPr>
      <a:lvl6pPr marL="457189" algn="ctr" rtl="0" fontAlgn="base">
        <a:spcBef>
          <a:spcPct val="0"/>
        </a:spcBef>
        <a:spcAft>
          <a:spcPct val="0"/>
        </a:spcAft>
        <a:defRPr sz="4400" b="1">
          <a:solidFill>
            <a:srgbClr val="FFFF00"/>
          </a:solidFill>
          <a:latin typeface="Arial" charset="0"/>
        </a:defRPr>
      </a:lvl6pPr>
      <a:lvl7pPr marL="914377" algn="ctr" rtl="0" fontAlgn="base">
        <a:spcBef>
          <a:spcPct val="0"/>
        </a:spcBef>
        <a:spcAft>
          <a:spcPct val="0"/>
        </a:spcAft>
        <a:defRPr sz="4400" b="1">
          <a:solidFill>
            <a:srgbClr val="FFFF00"/>
          </a:solidFill>
          <a:latin typeface="Arial" charset="0"/>
        </a:defRPr>
      </a:lvl7pPr>
      <a:lvl8pPr marL="1371566" algn="ctr" rtl="0" fontAlgn="base">
        <a:spcBef>
          <a:spcPct val="0"/>
        </a:spcBef>
        <a:spcAft>
          <a:spcPct val="0"/>
        </a:spcAft>
        <a:defRPr sz="4400" b="1">
          <a:solidFill>
            <a:srgbClr val="FFFF00"/>
          </a:solidFill>
          <a:latin typeface="Arial" charset="0"/>
        </a:defRPr>
      </a:lvl8pPr>
      <a:lvl9pPr marL="1828754" algn="ctr" rtl="0" fontAlgn="base">
        <a:spcBef>
          <a:spcPct val="0"/>
        </a:spcBef>
        <a:spcAft>
          <a:spcPct val="0"/>
        </a:spcAft>
        <a:defRPr sz="4400" b="1">
          <a:solidFill>
            <a:srgbClr val="FFFF00"/>
          </a:solidFill>
          <a:latin typeface="Arial" charset="0"/>
        </a:defRPr>
      </a:lvl9pPr>
    </p:titleStyle>
    <p:bodyStyle>
      <a:lvl1pPr marL="342891" indent="-342891" algn="l" rtl="0" fontAlgn="base">
        <a:spcBef>
          <a:spcPct val="20000"/>
        </a:spcBef>
        <a:spcAft>
          <a:spcPct val="0"/>
        </a:spcAft>
        <a:buChar char="•"/>
        <a:defRPr sz="3200">
          <a:solidFill>
            <a:schemeClr val="bg1"/>
          </a:solidFill>
          <a:latin typeface="+mn-lt"/>
          <a:ea typeface="+mn-ea"/>
          <a:cs typeface="+mn-cs"/>
        </a:defRPr>
      </a:lvl1pPr>
      <a:lvl2pPr marL="742932" indent="-285744" algn="l" rtl="0" fontAlgn="base">
        <a:spcBef>
          <a:spcPct val="20000"/>
        </a:spcBef>
        <a:spcAft>
          <a:spcPct val="0"/>
        </a:spcAft>
        <a:buChar char="–"/>
        <a:defRPr sz="2800">
          <a:solidFill>
            <a:schemeClr val="bg1"/>
          </a:solidFill>
          <a:latin typeface="+mn-lt"/>
        </a:defRPr>
      </a:lvl2pPr>
      <a:lvl3pPr marL="1142971" indent="-228594" algn="l" rtl="0" fontAlgn="base">
        <a:spcBef>
          <a:spcPct val="20000"/>
        </a:spcBef>
        <a:spcAft>
          <a:spcPct val="0"/>
        </a:spcAft>
        <a:buChar char="•"/>
        <a:defRPr sz="2400">
          <a:solidFill>
            <a:schemeClr val="bg1"/>
          </a:solidFill>
          <a:latin typeface="+mn-lt"/>
        </a:defRPr>
      </a:lvl3pPr>
      <a:lvl4pPr marL="1600160" indent="-228594" algn="l" rtl="0" fontAlgn="base">
        <a:spcBef>
          <a:spcPct val="20000"/>
        </a:spcBef>
        <a:spcAft>
          <a:spcPct val="0"/>
        </a:spcAft>
        <a:buChar char="–"/>
        <a:defRPr sz="2000">
          <a:solidFill>
            <a:schemeClr val="bg1"/>
          </a:solidFill>
          <a:latin typeface="+mn-lt"/>
        </a:defRPr>
      </a:lvl4pPr>
      <a:lvl5pPr marL="2057349" indent="-228594" algn="l" rtl="0" fontAlgn="base">
        <a:spcBef>
          <a:spcPct val="20000"/>
        </a:spcBef>
        <a:spcAft>
          <a:spcPct val="0"/>
        </a:spcAft>
        <a:buChar char="»"/>
        <a:defRPr sz="2000">
          <a:solidFill>
            <a:schemeClr val="bg1"/>
          </a:solidFill>
          <a:latin typeface="+mn-lt"/>
        </a:defRPr>
      </a:lvl5pPr>
      <a:lvl6pPr marL="2514537" indent="-228594" algn="l" rtl="0" fontAlgn="base">
        <a:spcBef>
          <a:spcPct val="20000"/>
        </a:spcBef>
        <a:spcAft>
          <a:spcPct val="0"/>
        </a:spcAft>
        <a:buChar char="»"/>
        <a:defRPr sz="2000">
          <a:solidFill>
            <a:schemeClr val="bg1"/>
          </a:solidFill>
          <a:latin typeface="+mn-lt"/>
        </a:defRPr>
      </a:lvl6pPr>
      <a:lvl7pPr marL="2971726" indent="-228594" algn="l" rtl="0" fontAlgn="base">
        <a:spcBef>
          <a:spcPct val="20000"/>
        </a:spcBef>
        <a:spcAft>
          <a:spcPct val="0"/>
        </a:spcAft>
        <a:buChar char="»"/>
        <a:defRPr sz="2000">
          <a:solidFill>
            <a:schemeClr val="bg1"/>
          </a:solidFill>
          <a:latin typeface="+mn-lt"/>
        </a:defRPr>
      </a:lvl7pPr>
      <a:lvl8pPr marL="3428914" indent="-228594" algn="l" rtl="0" fontAlgn="base">
        <a:spcBef>
          <a:spcPct val="20000"/>
        </a:spcBef>
        <a:spcAft>
          <a:spcPct val="0"/>
        </a:spcAft>
        <a:buChar char="»"/>
        <a:defRPr sz="2000">
          <a:solidFill>
            <a:schemeClr val="bg1"/>
          </a:solidFill>
          <a:latin typeface="+mn-lt"/>
        </a:defRPr>
      </a:lvl8pPr>
      <a:lvl9pPr marL="3886103" indent="-228594"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flickr.com/" TargetMode="External"/><Relationship Id="rId13" Type="http://schemas.openxmlformats.org/officeDocument/2006/relationships/hyperlink" Target="https://unsplash.com/" TargetMode="External"/><Relationship Id="rId3" Type="http://schemas.openxmlformats.org/officeDocument/2006/relationships/notesSlide" Target="../notesSlides/notesSlide20.xml"/><Relationship Id="rId7" Type="http://schemas.microsoft.com/office/2007/relationships/hdphoto" Target="../media/hdphoto4.wdp"/><Relationship Id="rId12" Type="http://schemas.openxmlformats.org/officeDocument/2006/relationships/hyperlink" Target="http://www.freeimages.com/" TargetMode="External"/><Relationship Id="rId2" Type="http://schemas.openxmlformats.org/officeDocument/2006/relationships/slideLayout" Target="../slideLayouts/slideLayout35.xml"/><Relationship Id="rId1" Type="http://schemas.openxmlformats.org/officeDocument/2006/relationships/tags" Target="../tags/tag8.xml"/><Relationship Id="rId6" Type="http://schemas.openxmlformats.org/officeDocument/2006/relationships/image" Target="../media/image23.png"/><Relationship Id="rId11" Type="http://schemas.openxmlformats.org/officeDocument/2006/relationships/hyperlink" Target="http://www.pixabay.com/" TargetMode="External"/><Relationship Id="rId5" Type="http://schemas.microsoft.com/office/2007/relationships/hdphoto" Target="../media/hdphoto3.wdp"/><Relationship Id="rId15" Type="http://schemas.openxmlformats.org/officeDocument/2006/relationships/hyperlink" Target="https://www.reshot.com/" TargetMode="External"/><Relationship Id="rId10" Type="http://schemas.openxmlformats.org/officeDocument/2006/relationships/hyperlink" Target="http://www.pexels.com/" TargetMode="External"/><Relationship Id="rId4" Type="http://schemas.openxmlformats.org/officeDocument/2006/relationships/image" Target="../media/image22.png"/><Relationship Id="rId9" Type="http://schemas.openxmlformats.org/officeDocument/2006/relationships/hyperlink" Target="http://www.freepik.com/" TargetMode="External"/><Relationship Id="rId14" Type="http://schemas.openxmlformats.org/officeDocument/2006/relationships/hyperlink" Target="https://picjumbo.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1.xml"/><Relationship Id="rId7" Type="http://schemas.openxmlformats.org/officeDocument/2006/relationships/image" Target="../media/image27.svg"/><Relationship Id="rId2" Type="http://schemas.openxmlformats.org/officeDocument/2006/relationships/slideLayout" Target="../slideLayouts/slideLayout35.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hyperlink" Target="https://thenounproject.com/" TargetMode="External"/><Relationship Id="rId4" Type="http://schemas.openxmlformats.org/officeDocument/2006/relationships/image" Target="../media/image2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5.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66219"/>
            <a:ext cx="12192000" cy="1325563"/>
          </a:xfrm>
          <a:solidFill>
            <a:srgbClr val="000000">
              <a:alpha val="69804"/>
            </a:srgbClr>
          </a:solidFill>
          <a:ln>
            <a:noFill/>
          </a:ln>
        </p:spPr>
        <p:txBody>
          <a:bodyPr>
            <a:normAutofit/>
          </a:bodyPr>
          <a:lstStyle/>
          <a:p>
            <a:pPr algn="ctr"/>
            <a:r>
              <a:rPr lang="en-US" sz="4267" b="1" dirty="0">
                <a:solidFill>
                  <a:schemeClr val="bg1"/>
                </a:solidFill>
                <a:latin typeface="Arial" panose="020B0604020202020204" pitchFamily="34" charset="0"/>
                <a:cs typeface="Arial" panose="020B0604020202020204" pitchFamily="34" charset="0"/>
              </a:rPr>
              <a:t>Visual Aids – Suggestions</a:t>
            </a:r>
          </a:p>
        </p:txBody>
      </p:sp>
    </p:spTree>
    <p:extLst>
      <p:ext uri="{BB962C8B-B14F-4D97-AF65-F5344CB8AC3E}">
        <p14:creationId xmlns:p14="http://schemas.microsoft.com/office/powerpoint/2010/main" val="246493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8928"/>
          </a:xfrm>
          <a:gradFill>
            <a:gsLst>
              <a:gs pos="25000">
                <a:srgbClr val="210A17">
                  <a:alpha val="85000"/>
                </a:srgbClr>
              </a:gs>
              <a:gs pos="100000">
                <a:srgbClr val="210A17">
                  <a:alpha val="0"/>
                </a:srgbClr>
              </a:gs>
            </a:gsLst>
            <a:lin ang="5400000" scaled="1"/>
          </a:gradFill>
        </p:spPr>
        <p:txBody>
          <a:bodyPr anchor="ctr">
            <a:normAutofit/>
          </a:bodyPr>
          <a:lstStyle/>
          <a:p>
            <a:r>
              <a:rPr lang="en-US" sz="4000" b="1" dirty="0">
                <a:solidFill>
                  <a:schemeClr val="bg1"/>
                </a:solidFill>
                <a:latin typeface="Arial" panose="020B0604020202020204" pitchFamily="34" charset="0"/>
                <a:ea typeface="Tahoma" pitchFamily="34" charset="0"/>
                <a:cs typeface="Arial" panose="020B0604020202020204" pitchFamily="34" charset="0"/>
              </a:rPr>
              <a:t>Bullets</a:t>
            </a:r>
          </a:p>
        </p:txBody>
      </p:sp>
      <p:pic>
        <p:nvPicPr>
          <p:cNvPr id="5" name="Picture 4" descr="Target with bullet holes">
            <a:extLst>
              <a:ext uri="{FF2B5EF4-FFF2-40B4-BE49-F238E27FC236}">
                <a16:creationId xmlns:a16="http://schemas.microsoft.com/office/drawing/2014/main" id="{E75FC65B-87BC-47D0-BC46-83F335A9C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99933"/>
            <a:ext cx="6858000" cy="6858000"/>
          </a:xfrm>
          <a:prstGeom prst="rect">
            <a:avLst/>
          </a:prstGeom>
        </p:spPr>
      </p:pic>
    </p:spTree>
    <p:custDataLst>
      <p:tags r:id="rId1"/>
    </p:custDataLst>
    <p:extLst>
      <p:ext uri="{BB962C8B-B14F-4D97-AF65-F5344CB8AC3E}">
        <p14:creationId xmlns:p14="http://schemas.microsoft.com/office/powerpoint/2010/main" val="1377355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111(d) – Addressing Existing Sources</a:t>
            </a:r>
          </a:p>
        </p:txBody>
      </p:sp>
      <p:sp>
        <p:nvSpPr>
          <p:cNvPr id="2" name="Content Placeholder 1"/>
          <p:cNvSpPr>
            <a:spLocks noGrp="1"/>
          </p:cNvSpPr>
          <p:nvPr>
            <p:ph idx="1"/>
          </p:nvPr>
        </p:nvSpPr>
        <p:spPr>
          <a:xfrm>
            <a:off x="311728" y="2078191"/>
            <a:ext cx="11568544" cy="4779813"/>
          </a:xfrm>
        </p:spPr>
        <p:txBody>
          <a:bodyPr>
            <a:noAutofit/>
          </a:bodyPr>
          <a:lstStyle/>
          <a:p>
            <a:pPr marL="0" indent="0">
              <a:spcBef>
                <a:spcPts val="500"/>
              </a:spcBef>
              <a:buNone/>
            </a:pPr>
            <a:r>
              <a:rPr lang="en-US" sz="2133" dirty="0"/>
              <a:t>Section 111(d) applies to source categories that EPA first regulated </a:t>
            </a:r>
            <a:r>
              <a:rPr lang="en-US" sz="2133" b="1" dirty="0"/>
              <a:t>if</a:t>
            </a:r>
            <a:r>
              <a:rPr lang="en-US" sz="2133" dirty="0"/>
              <a:t> </a:t>
            </a:r>
            <a:r>
              <a:rPr lang="en-US" sz="2133" b="1" dirty="0"/>
              <a:t>new</a:t>
            </a:r>
            <a:r>
              <a:rPr lang="en-US" sz="2133" dirty="0"/>
              <a:t>:</a:t>
            </a:r>
          </a:p>
          <a:p>
            <a:pPr>
              <a:spcBef>
                <a:spcPts val="500"/>
              </a:spcBef>
              <a:buFont typeface="Arial" panose="020B0604020202020204" pitchFamily="34" charset="0"/>
              <a:buChar char="•"/>
            </a:pPr>
            <a:r>
              <a:rPr lang="en-US" sz="2133" dirty="0"/>
              <a:t>Directs EPA to establish a SIP approval procedure similar to NAAQS SIPs; states must submit a plan to EPA to establish standards of performance for any existing source for any air pollutant:</a:t>
            </a:r>
          </a:p>
          <a:p>
            <a:pPr marL="0" indent="0">
              <a:spcBef>
                <a:spcPts val="500"/>
              </a:spcBef>
              <a:buNone/>
            </a:pPr>
            <a:r>
              <a:rPr lang="en-US" sz="2133" dirty="0"/>
              <a:t>	(1) for which there is no NAAQS; and</a:t>
            </a:r>
          </a:p>
          <a:p>
            <a:pPr marL="0" indent="0">
              <a:spcBef>
                <a:spcPts val="500"/>
              </a:spcBef>
              <a:buNone/>
            </a:pPr>
            <a:r>
              <a:rPr lang="en-US" sz="2133" dirty="0"/>
              <a:t>	(2) is not emitted from a source category regulated under Section 112.</a:t>
            </a:r>
          </a:p>
          <a:p>
            <a:pPr>
              <a:spcBef>
                <a:spcPts val="500"/>
              </a:spcBef>
              <a:buFont typeface="Arial" panose="020B0604020202020204" pitchFamily="34" charset="0"/>
              <a:buChar char="•"/>
            </a:pPr>
            <a:r>
              <a:rPr lang="en-US" sz="2133" dirty="0"/>
              <a:t>If a state does not develop a plan, EPA has the same authority as it does for SIPs to impose a plan on the state.</a:t>
            </a:r>
          </a:p>
          <a:p>
            <a:pPr>
              <a:spcBef>
                <a:spcPts val="500"/>
              </a:spcBef>
              <a:buFont typeface="Arial" panose="020B0604020202020204" pitchFamily="34" charset="0"/>
              <a:buChar char="•"/>
            </a:pPr>
            <a:r>
              <a:rPr lang="en-US" sz="2133" dirty="0"/>
              <a:t>Standards of performance must take into consideration “among other factors, the remaining useful life of the existing source to which such standard applies.”</a:t>
            </a:r>
          </a:p>
          <a:p>
            <a:pPr>
              <a:spcBef>
                <a:spcPts val="500"/>
              </a:spcBef>
              <a:buFont typeface="Arial" panose="020B0604020202020204" pitchFamily="34" charset="0"/>
              <a:buChar char="•"/>
            </a:pPr>
            <a:r>
              <a:rPr lang="en-US" sz="2133" dirty="0"/>
              <a:t>EPA has used 111(d) for municipal solid waste landfills, municipal waste combustors, sulfuric acid plants, primary aluminum reduction plants and the phosphate fertilizer manufacturing plants, manufacturing.</a:t>
            </a:r>
          </a:p>
        </p:txBody>
      </p:sp>
    </p:spTree>
    <p:custDataLst>
      <p:tags r:id="rId1"/>
    </p:custDataLst>
    <p:extLst>
      <p:ext uri="{BB962C8B-B14F-4D97-AF65-F5344CB8AC3E}">
        <p14:creationId xmlns:p14="http://schemas.microsoft.com/office/powerpoint/2010/main" val="2749231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111(d) – Addressing Existing Sources</a:t>
            </a:r>
          </a:p>
        </p:txBody>
      </p:sp>
      <p:sp>
        <p:nvSpPr>
          <p:cNvPr id="2" name="Content Placeholder 1"/>
          <p:cNvSpPr>
            <a:spLocks noGrp="1"/>
          </p:cNvSpPr>
          <p:nvPr>
            <p:ph idx="1"/>
          </p:nvPr>
        </p:nvSpPr>
        <p:spPr>
          <a:xfrm>
            <a:off x="394855" y="3124200"/>
            <a:ext cx="11402291" cy="2639291"/>
          </a:xfrm>
        </p:spPr>
        <p:txBody>
          <a:bodyPr>
            <a:noAutofit/>
          </a:bodyPr>
          <a:lstStyle/>
          <a:p>
            <a:pPr marL="0" indent="0">
              <a:spcBef>
                <a:spcPts val="500"/>
              </a:spcBef>
              <a:buNone/>
            </a:pPr>
            <a:r>
              <a:rPr lang="en-US" dirty="0"/>
              <a:t>Applies to source categories EPA first regulated </a:t>
            </a:r>
            <a:r>
              <a:rPr lang="en-US" b="1" dirty="0"/>
              <a:t>if</a:t>
            </a:r>
            <a:r>
              <a:rPr lang="en-US" dirty="0"/>
              <a:t> </a:t>
            </a:r>
            <a:r>
              <a:rPr lang="en-US" b="1" dirty="0"/>
              <a:t>new</a:t>
            </a:r>
            <a:r>
              <a:rPr lang="en-US" dirty="0"/>
              <a:t>:</a:t>
            </a:r>
          </a:p>
          <a:p>
            <a:pPr>
              <a:spcBef>
                <a:spcPts val="500"/>
              </a:spcBef>
              <a:buFont typeface="Arial" panose="020B0604020202020204" pitchFamily="34" charset="0"/>
              <a:buChar char="•"/>
            </a:pPr>
            <a:r>
              <a:rPr lang="en-US" dirty="0"/>
              <a:t>EPA SIP approval procedure similar to NAAQS SIPs with state plan submittal</a:t>
            </a:r>
          </a:p>
          <a:p>
            <a:pPr>
              <a:spcBef>
                <a:spcPts val="500"/>
              </a:spcBef>
              <a:buFont typeface="Arial" panose="020B0604020202020204" pitchFamily="34" charset="0"/>
              <a:buChar char="•"/>
            </a:pPr>
            <a:r>
              <a:rPr lang="en-US" dirty="0"/>
              <a:t>EPA retains SIP authority to impose a state plan if none submitted</a:t>
            </a:r>
          </a:p>
          <a:p>
            <a:pPr>
              <a:spcBef>
                <a:spcPts val="500"/>
              </a:spcBef>
              <a:buFont typeface="Arial" panose="020B0604020202020204" pitchFamily="34" charset="0"/>
              <a:buChar char="•"/>
            </a:pPr>
            <a:r>
              <a:rPr lang="en-US" dirty="0"/>
              <a:t>Standards of performance considerations apply</a:t>
            </a:r>
          </a:p>
          <a:p>
            <a:pPr>
              <a:spcBef>
                <a:spcPts val="500"/>
              </a:spcBef>
              <a:buFont typeface="Arial" panose="020B0604020202020204" pitchFamily="34" charset="0"/>
              <a:buChar char="•"/>
            </a:pPr>
            <a:r>
              <a:rPr lang="en-US" dirty="0"/>
              <a:t>Used for specific industries</a:t>
            </a:r>
          </a:p>
        </p:txBody>
      </p:sp>
    </p:spTree>
    <p:custDataLst>
      <p:tags r:id="rId1"/>
    </p:custDataLst>
    <p:extLst>
      <p:ext uri="{BB962C8B-B14F-4D97-AF65-F5344CB8AC3E}">
        <p14:creationId xmlns:p14="http://schemas.microsoft.com/office/powerpoint/2010/main" val="4121169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1"/>
                </a:solidFill>
              </a:rPr>
              <a:t>111(d) – Existing Sources</a:t>
            </a:r>
          </a:p>
        </p:txBody>
      </p:sp>
      <p:sp>
        <p:nvSpPr>
          <p:cNvPr id="2" name="Content Placeholder 1"/>
          <p:cNvSpPr>
            <a:spLocks noGrp="1"/>
          </p:cNvSpPr>
          <p:nvPr>
            <p:ph idx="1"/>
          </p:nvPr>
        </p:nvSpPr>
        <p:spPr>
          <a:xfrm>
            <a:off x="197428" y="3124200"/>
            <a:ext cx="11797145" cy="2639291"/>
          </a:xfrm>
        </p:spPr>
        <p:txBody>
          <a:bodyPr>
            <a:noAutofit/>
          </a:bodyPr>
          <a:lstStyle/>
          <a:p>
            <a:pPr marL="0" indent="0">
              <a:spcBef>
                <a:spcPts val="500"/>
              </a:spcBef>
              <a:buNone/>
            </a:pPr>
            <a:r>
              <a:rPr lang="en-US" sz="3200" dirty="0"/>
              <a:t>Applies to source categories EPA first regulated </a:t>
            </a:r>
            <a:r>
              <a:rPr lang="en-US" sz="3200" b="1" dirty="0"/>
              <a:t>if</a:t>
            </a:r>
            <a:r>
              <a:rPr lang="en-US" sz="3200" dirty="0"/>
              <a:t> </a:t>
            </a:r>
            <a:r>
              <a:rPr lang="en-US" sz="3200" b="1" dirty="0"/>
              <a:t>new</a:t>
            </a:r>
            <a:r>
              <a:rPr lang="en-US" sz="3200" dirty="0"/>
              <a:t>:</a:t>
            </a:r>
          </a:p>
          <a:p>
            <a:pPr>
              <a:spcBef>
                <a:spcPts val="500"/>
              </a:spcBef>
              <a:buFont typeface="Arial" panose="020B0604020202020204" pitchFamily="34" charset="0"/>
              <a:buChar char="•"/>
            </a:pPr>
            <a:r>
              <a:rPr lang="en-US" sz="2667" dirty="0"/>
              <a:t>SIP approval procedure</a:t>
            </a:r>
          </a:p>
          <a:p>
            <a:pPr>
              <a:spcBef>
                <a:spcPts val="500"/>
              </a:spcBef>
              <a:buFont typeface="Arial" panose="020B0604020202020204" pitchFamily="34" charset="0"/>
              <a:buChar char="•"/>
            </a:pPr>
            <a:r>
              <a:rPr lang="en-US" sz="2667" dirty="0"/>
              <a:t>EPA imposed state plan</a:t>
            </a:r>
          </a:p>
          <a:p>
            <a:pPr>
              <a:spcBef>
                <a:spcPts val="500"/>
              </a:spcBef>
              <a:buFont typeface="Arial" panose="020B0604020202020204" pitchFamily="34" charset="0"/>
              <a:buChar char="•"/>
            </a:pPr>
            <a:r>
              <a:rPr lang="en-US" sz="2667" dirty="0"/>
              <a:t>Standards of performance considerations</a:t>
            </a:r>
          </a:p>
          <a:p>
            <a:pPr>
              <a:spcBef>
                <a:spcPts val="500"/>
              </a:spcBef>
              <a:buFont typeface="Arial" panose="020B0604020202020204" pitchFamily="34" charset="0"/>
              <a:buChar char="•"/>
            </a:pPr>
            <a:r>
              <a:rPr lang="en-US" sz="2667" dirty="0"/>
              <a:t>Specific industries</a:t>
            </a:r>
          </a:p>
        </p:txBody>
      </p:sp>
    </p:spTree>
    <p:custDataLst>
      <p:tags r:id="rId1"/>
    </p:custDataLst>
    <p:extLst>
      <p:ext uri="{BB962C8B-B14F-4D97-AF65-F5344CB8AC3E}">
        <p14:creationId xmlns:p14="http://schemas.microsoft.com/office/powerpoint/2010/main" val="342911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816"/>
            <a:ext cx="10972800" cy="1252728"/>
          </a:xfrm>
        </p:spPr>
        <p:txBody>
          <a:bodyPr>
            <a:normAutofit/>
          </a:bodyPr>
          <a:lstStyle/>
          <a:p>
            <a:r>
              <a:rPr lang="en-US" dirty="0">
                <a:solidFill>
                  <a:schemeClr val="tx1"/>
                </a:solidFill>
              </a:rPr>
              <a:t>111(d) – Existing Sources</a:t>
            </a:r>
          </a:p>
        </p:txBody>
      </p:sp>
      <p:graphicFrame>
        <p:nvGraphicFramePr>
          <p:cNvPr id="5" name="Content Placeholder 4" descr="SmartArt diagram-Horizontal Bullet List"/>
          <p:cNvGraphicFramePr>
            <a:graphicFrameLocks noGrp="1"/>
          </p:cNvGraphicFramePr>
          <p:nvPr>
            <p:ph idx="1"/>
          </p:nvPr>
        </p:nvGraphicFramePr>
        <p:xfrm>
          <a:off x="318655" y="1482437"/>
          <a:ext cx="11554691" cy="516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9447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lkboard background"/>
          <p:cNvPicPr>
            <a:picLocks noChangeAspect="1"/>
          </p:cNvPicPr>
          <p:nvPr/>
        </p:nvPicPr>
        <p:blipFill rotWithShape="1">
          <a:blip r:embed="rId3" cstate="print">
            <a:extLst>
              <a:ext uri="{28A0092B-C50C-407E-A947-70E740481C1C}">
                <a14:useLocalDpi xmlns:a14="http://schemas.microsoft.com/office/drawing/2010/main" val="0"/>
              </a:ext>
            </a:extLst>
          </a:blip>
          <a:srcRect l="5000" t="9058" r="7657" b="9058"/>
          <a:stretch/>
        </p:blipFill>
        <p:spPr>
          <a:xfrm>
            <a:off x="0" y="0"/>
            <a:ext cx="12192000" cy="6858000"/>
          </a:xfrm>
          <a:prstGeom prst="rect">
            <a:avLst/>
          </a:prstGeom>
        </p:spPr>
      </p:pic>
      <p:sp>
        <p:nvSpPr>
          <p:cNvPr id="6" name="Title 5"/>
          <p:cNvSpPr>
            <a:spLocks noGrp="1"/>
          </p:cNvSpPr>
          <p:nvPr>
            <p:ph type="title"/>
          </p:nvPr>
        </p:nvSpPr>
        <p:spPr>
          <a:xfrm>
            <a:off x="2045208" y="633984"/>
            <a:ext cx="8561832" cy="1056704"/>
          </a:xfrm>
        </p:spPr>
        <p:txBody>
          <a:bodyPr>
            <a:normAutofit/>
          </a:bodyPr>
          <a:lstStyle/>
          <a:p>
            <a:pPr algn="ctr"/>
            <a:r>
              <a:rPr lang="en-US" sz="4000" dirty="0">
                <a:solidFill>
                  <a:schemeClr val="bg1"/>
                </a:solidFill>
                <a:latin typeface="Comic Sans MS" panose="030F0702030302020204" pitchFamily="66" charset="0"/>
              </a:rPr>
              <a:t>Practice Activity 6</a:t>
            </a:r>
          </a:p>
        </p:txBody>
      </p:sp>
      <p:sp>
        <p:nvSpPr>
          <p:cNvPr id="8" name="Content Placeholder 7"/>
          <p:cNvSpPr>
            <a:spLocks noGrp="1"/>
          </p:cNvSpPr>
          <p:nvPr>
            <p:ph idx="1"/>
          </p:nvPr>
        </p:nvSpPr>
        <p:spPr>
          <a:xfrm>
            <a:off x="2045208" y="3057558"/>
            <a:ext cx="8790432" cy="742887"/>
          </a:xfrm>
        </p:spPr>
        <p:txBody>
          <a:bodyPr>
            <a:noAutofit/>
          </a:bodyPr>
          <a:lstStyle/>
          <a:p>
            <a:pPr marL="0" indent="0">
              <a:lnSpc>
                <a:spcPct val="100000"/>
              </a:lnSpc>
              <a:spcBef>
                <a:spcPts val="1600"/>
              </a:spcBef>
              <a:buNone/>
            </a:pPr>
            <a:r>
              <a:rPr lang="en-US" sz="3200" dirty="0">
                <a:solidFill>
                  <a:schemeClr val="bg1"/>
                </a:solidFill>
                <a:latin typeface="Comic Sans MS" panose="030F0702030302020204" pitchFamily="66" charset="0"/>
              </a:rPr>
              <a:t>Slide 1:  Reduce each bullet to three words</a:t>
            </a:r>
          </a:p>
        </p:txBody>
      </p:sp>
    </p:spTree>
    <p:extLst>
      <p:ext uri="{BB962C8B-B14F-4D97-AF65-F5344CB8AC3E}">
        <p14:creationId xmlns:p14="http://schemas.microsoft.com/office/powerpoint/2010/main" val="38877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reenshot of Insert Ribbon">
            <a:extLst>
              <a:ext uri="{FF2B5EF4-FFF2-40B4-BE49-F238E27FC236}">
                <a16:creationId xmlns:a16="http://schemas.microsoft.com/office/drawing/2014/main" id="{4E5E3490-E552-094B-5432-EC998FC0DEF5}"/>
              </a:ext>
            </a:extLst>
          </p:cNvPr>
          <p:cNvPicPr>
            <a:picLocks noChangeAspect="1"/>
          </p:cNvPicPr>
          <p:nvPr/>
        </p:nvPicPr>
        <p:blipFill rotWithShape="1">
          <a:blip r:embed="rId3"/>
          <a:srcRect b="79261"/>
          <a:stretch/>
        </p:blipFill>
        <p:spPr>
          <a:xfrm>
            <a:off x="0" y="1645476"/>
            <a:ext cx="12192000" cy="1421563"/>
          </a:xfrm>
          <a:prstGeom prst="rect">
            <a:avLst/>
          </a:prstGeom>
          <a:ln w="19050">
            <a:solidFill>
              <a:schemeClr val="tx1"/>
            </a:solidFill>
          </a:ln>
        </p:spPr>
      </p:pic>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Adding SmartArt</a:t>
            </a:r>
            <a:endParaRPr lang="en-US" sz="3200" b="1" dirty="0">
              <a:solidFill>
                <a:schemeClr val="bg1"/>
              </a:solidFill>
              <a:latin typeface="Arial" panose="020B0604020202020204" pitchFamily="34" charset="0"/>
              <a:cs typeface="Arial" panose="020B0604020202020204" pitchFamily="34" charset="0"/>
            </a:endParaRPr>
          </a:p>
        </p:txBody>
      </p:sp>
      <p:sp>
        <p:nvSpPr>
          <p:cNvPr id="7" name="Rectangle 6" descr="Rectangle highlighting SmartArt box on Insert Ribbon"/>
          <p:cNvSpPr/>
          <p:nvPr/>
        </p:nvSpPr>
        <p:spPr>
          <a:xfrm>
            <a:off x="3615069" y="2438400"/>
            <a:ext cx="779721" cy="1984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3" name="Picture 2" descr="Screenshot of Choose a SmartArt Graphic dialog box displaying the SmartArt diagrams available">
            <a:extLst>
              <a:ext uri="{FF2B5EF4-FFF2-40B4-BE49-F238E27FC236}">
                <a16:creationId xmlns:a16="http://schemas.microsoft.com/office/drawing/2014/main" id="{8C48DD31-C7D4-41E8-8E8E-917B2A705C16}"/>
              </a:ext>
            </a:extLst>
          </p:cNvPr>
          <p:cNvPicPr>
            <a:picLocks noChangeAspect="1"/>
          </p:cNvPicPr>
          <p:nvPr/>
        </p:nvPicPr>
        <p:blipFill rotWithShape="1">
          <a:blip r:embed="rId4"/>
          <a:srcRect l="23658" t="21884" r="23415" b="27794"/>
          <a:stretch/>
        </p:blipFill>
        <p:spPr>
          <a:xfrm>
            <a:off x="921266" y="1325564"/>
            <a:ext cx="10349468" cy="5532435"/>
          </a:xfrm>
          <a:prstGeom prst="rect">
            <a:avLst/>
          </a:prstGeom>
          <a:ln w="19050">
            <a:solidFill>
              <a:schemeClr val="tx1"/>
            </a:solidFill>
          </a:ln>
        </p:spPr>
      </p:pic>
    </p:spTree>
    <p:extLst>
      <p:ext uri="{BB962C8B-B14F-4D97-AF65-F5344CB8AC3E}">
        <p14:creationId xmlns:p14="http://schemas.microsoft.com/office/powerpoint/2010/main" val="10970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Adding Animation</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descr="Screenshot of Animations Ribbon">
            <a:extLst>
              <a:ext uri="{FF2B5EF4-FFF2-40B4-BE49-F238E27FC236}">
                <a16:creationId xmlns:a16="http://schemas.microsoft.com/office/drawing/2014/main" id="{B60F662E-1D3E-4B87-B472-0484F8F083DE}"/>
              </a:ext>
            </a:extLst>
          </p:cNvPr>
          <p:cNvPicPr>
            <a:picLocks noChangeAspect="1"/>
          </p:cNvPicPr>
          <p:nvPr/>
        </p:nvPicPr>
        <p:blipFill rotWithShape="1">
          <a:blip r:embed="rId3"/>
          <a:srcRect r="4147" b="78984"/>
          <a:stretch/>
        </p:blipFill>
        <p:spPr>
          <a:xfrm>
            <a:off x="161539" y="1904811"/>
            <a:ext cx="11868924" cy="1463040"/>
          </a:xfrm>
          <a:prstGeom prst="rect">
            <a:avLst/>
          </a:prstGeom>
          <a:ln w="19050">
            <a:solidFill>
              <a:schemeClr val="tx1"/>
            </a:solidFill>
          </a:ln>
        </p:spPr>
      </p:pic>
      <p:sp>
        <p:nvSpPr>
          <p:cNvPr id="3" name="Rectangle 2" descr="Rectangle highlighting Animations on Animations Ribbon"/>
          <p:cNvSpPr/>
          <p:nvPr/>
        </p:nvSpPr>
        <p:spPr>
          <a:xfrm>
            <a:off x="698811" y="2496474"/>
            <a:ext cx="6794811" cy="7150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1" name="Rectangle 10" descr="Rectangle highlighting Presentation Views (Normal, Outline View, Slide Sorter, Notes Page, Reading View) on View Ribbon"/>
          <p:cNvSpPr/>
          <p:nvPr/>
        </p:nvSpPr>
        <p:spPr>
          <a:xfrm>
            <a:off x="7493621" y="2496473"/>
            <a:ext cx="1888272" cy="7150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15" name="Picture 14" descr="Screenshot of Animation Pane showing animations on this specific slide"/>
          <p:cNvPicPr>
            <a:picLocks noChangeAspect="1"/>
          </p:cNvPicPr>
          <p:nvPr/>
        </p:nvPicPr>
        <p:blipFill rotWithShape="1">
          <a:blip r:embed="rId4"/>
          <a:srcRect l="83375" t="15556" b="6889"/>
          <a:stretch/>
        </p:blipFill>
        <p:spPr>
          <a:xfrm>
            <a:off x="5044440" y="1325564"/>
            <a:ext cx="2103120" cy="5518713"/>
          </a:xfrm>
          <a:prstGeom prst="rect">
            <a:avLst/>
          </a:prstGeom>
          <a:ln w="19050">
            <a:solidFill>
              <a:schemeClr val="tx1"/>
            </a:solidFill>
          </a:ln>
        </p:spPr>
      </p:pic>
    </p:spTree>
    <p:extLst>
      <p:ext uri="{BB962C8B-B14F-4D97-AF65-F5344CB8AC3E}">
        <p14:creationId xmlns:p14="http://schemas.microsoft.com/office/powerpoint/2010/main" val="28676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Slide Transitions</a:t>
            </a:r>
            <a:endParaRPr lang="en-US" sz="3200" b="1" dirty="0">
              <a:solidFill>
                <a:schemeClr val="bg1"/>
              </a:solidFill>
              <a:latin typeface="Arial" panose="020B0604020202020204" pitchFamily="34" charset="0"/>
              <a:cs typeface="Arial" panose="020B0604020202020204" pitchFamily="34" charset="0"/>
            </a:endParaRPr>
          </a:p>
        </p:txBody>
      </p:sp>
      <p:pic>
        <p:nvPicPr>
          <p:cNvPr id="6" name="Picture 5" descr="Screenshot of Transitions Ribbon">
            <a:extLst>
              <a:ext uri="{FF2B5EF4-FFF2-40B4-BE49-F238E27FC236}">
                <a16:creationId xmlns:a16="http://schemas.microsoft.com/office/drawing/2014/main" id="{E3A78AD7-A33F-4136-874C-88D8EA78DA79}"/>
              </a:ext>
            </a:extLst>
          </p:cNvPr>
          <p:cNvPicPr>
            <a:picLocks noChangeAspect="1"/>
          </p:cNvPicPr>
          <p:nvPr/>
        </p:nvPicPr>
        <p:blipFill rotWithShape="1">
          <a:blip r:embed="rId3"/>
          <a:srcRect r="5732" b="78984"/>
          <a:stretch/>
        </p:blipFill>
        <p:spPr>
          <a:xfrm>
            <a:off x="112156" y="1652064"/>
            <a:ext cx="11967688" cy="1500024"/>
          </a:xfrm>
          <a:prstGeom prst="rect">
            <a:avLst/>
          </a:prstGeom>
          <a:ln w="19050">
            <a:solidFill>
              <a:schemeClr val="tx1"/>
            </a:solidFill>
          </a:ln>
        </p:spPr>
      </p:pic>
      <p:sp>
        <p:nvSpPr>
          <p:cNvPr id="3" name="Rectangle 2" descr="Rectangle highlighting slide transitions on Transitions Ribbon"/>
          <p:cNvSpPr/>
          <p:nvPr/>
        </p:nvSpPr>
        <p:spPr>
          <a:xfrm>
            <a:off x="698810" y="2274850"/>
            <a:ext cx="8445191" cy="683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7" name="Picture 6" descr="Screenshot of all slide transitions in drop down from Transitions Ribbon">
            <a:extLst>
              <a:ext uri="{FF2B5EF4-FFF2-40B4-BE49-F238E27FC236}">
                <a16:creationId xmlns:a16="http://schemas.microsoft.com/office/drawing/2014/main" id="{E49929AF-14DF-4039-A676-0769A7CD13F5}"/>
              </a:ext>
            </a:extLst>
          </p:cNvPr>
          <p:cNvPicPr>
            <a:picLocks noChangeAspect="1"/>
          </p:cNvPicPr>
          <p:nvPr/>
        </p:nvPicPr>
        <p:blipFill rotWithShape="1">
          <a:blip r:embed="rId4"/>
          <a:srcRect l="5731" t="9086" r="33293" b="37772"/>
          <a:stretch/>
        </p:blipFill>
        <p:spPr>
          <a:xfrm>
            <a:off x="698809" y="2274850"/>
            <a:ext cx="7858952" cy="3850887"/>
          </a:xfrm>
          <a:prstGeom prst="rect">
            <a:avLst/>
          </a:prstGeom>
        </p:spPr>
      </p:pic>
    </p:spTree>
    <p:extLst>
      <p:ext uri="{BB962C8B-B14F-4D97-AF65-F5344CB8AC3E}">
        <p14:creationId xmlns:p14="http://schemas.microsoft.com/office/powerpoint/2010/main" val="4885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Adding Images</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descr="Screenshot of Insert Ribbon">
            <a:extLst>
              <a:ext uri="{FF2B5EF4-FFF2-40B4-BE49-F238E27FC236}">
                <a16:creationId xmlns:a16="http://schemas.microsoft.com/office/drawing/2014/main" id="{26E0B571-F605-0491-CF0E-60E2A47BE1CA}"/>
              </a:ext>
            </a:extLst>
          </p:cNvPr>
          <p:cNvPicPr>
            <a:picLocks noChangeAspect="1"/>
          </p:cNvPicPr>
          <p:nvPr/>
        </p:nvPicPr>
        <p:blipFill rotWithShape="1">
          <a:blip r:embed="rId3"/>
          <a:srcRect b="79261"/>
          <a:stretch/>
        </p:blipFill>
        <p:spPr>
          <a:xfrm>
            <a:off x="0" y="2177808"/>
            <a:ext cx="12192000" cy="1421563"/>
          </a:xfrm>
          <a:prstGeom prst="rect">
            <a:avLst/>
          </a:prstGeom>
          <a:ln w="19050">
            <a:solidFill>
              <a:schemeClr val="tx1"/>
            </a:solidFill>
          </a:ln>
        </p:spPr>
      </p:pic>
      <p:sp>
        <p:nvSpPr>
          <p:cNvPr id="7" name="Rectangle 6" descr="Rectangle highlighting Pictures on Insert Ribbon"/>
          <p:cNvSpPr/>
          <p:nvPr/>
        </p:nvSpPr>
        <p:spPr>
          <a:xfrm>
            <a:off x="1053990" y="2778683"/>
            <a:ext cx="508647" cy="651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8" name="Picture 7" descr="Drop down menu to select pictures from This Device, Stock Images, and Online Pictures">
            <a:extLst>
              <a:ext uri="{FF2B5EF4-FFF2-40B4-BE49-F238E27FC236}">
                <a16:creationId xmlns:a16="http://schemas.microsoft.com/office/drawing/2014/main" id="{EBED4AFF-BC96-AE8B-0918-876EF4927DFD}"/>
              </a:ext>
            </a:extLst>
          </p:cNvPr>
          <p:cNvPicPr>
            <a:picLocks noChangeAspect="1"/>
          </p:cNvPicPr>
          <p:nvPr/>
        </p:nvPicPr>
        <p:blipFill rotWithShape="1">
          <a:blip r:embed="rId4"/>
          <a:srcRect l="9513" t="19460" r="79896" b="67621"/>
          <a:stretch/>
        </p:blipFill>
        <p:spPr>
          <a:xfrm>
            <a:off x="739835" y="3480205"/>
            <a:ext cx="1291317" cy="885551"/>
          </a:xfrm>
          <a:prstGeom prst="rect">
            <a:avLst/>
          </a:prstGeom>
          <a:ln w="19050">
            <a:solidFill>
              <a:schemeClr val="tx1"/>
            </a:solidFill>
          </a:ln>
        </p:spPr>
      </p:pic>
      <p:pic>
        <p:nvPicPr>
          <p:cNvPr id="6" name="Picture 5" descr="Screenshot of Picture Tools Format Ribbon">
            <a:extLst>
              <a:ext uri="{FF2B5EF4-FFF2-40B4-BE49-F238E27FC236}">
                <a16:creationId xmlns:a16="http://schemas.microsoft.com/office/drawing/2014/main" id="{509023A4-4439-41F3-B003-32CC3AABDDE6}"/>
              </a:ext>
            </a:extLst>
          </p:cNvPr>
          <p:cNvPicPr>
            <a:picLocks noChangeAspect="1"/>
          </p:cNvPicPr>
          <p:nvPr/>
        </p:nvPicPr>
        <p:blipFill rotWithShape="1">
          <a:blip r:embed="rId5"/>
          <a:srcRect r="2572" b="79317"/>
          <a:stretch/>
        </p:blipFill>
        <p:spPr>
          <a:xfrm>
            <a:off x="69296" y="4898716"/>
            <a:ext cx="12053408" cy="1438656"/>
          </a:xfrm>
          <a:prstGeom prst="rect">
            <a:avLst/>
          </a:prstGeom>
          <a:ln w="19050">
            <a:solidFill>
              <a:schemeClr val="tx1"/>
            </a:solidFill>
          </a:ln>
        </p:spPr>
      </p:pic>
      <p:sp>
        <p:nvSpPr>
          <p:cNvPr id="9" name="Rectangle 8" descr="Rectangle highlighting Crop, Height, and Width boxes on Picture Tools Format Ribbon"/>
          <p:cNvSpPr/>
          <p:nvPr/>
        </p:nvSpPr>
        <p:spPr>
          <a:xfrm>
            <a:off x="10773432" y="5491754"/>
            <a:ext cx="1344672" cy="658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descr="Rectangle highlighting Remove Background box on Picture Tools Format Ribbon"/>
          <p:cNvSpPr/>
          <p:nvPr/>
        </p:nvSpPr>
        <p:spPr>
          <a:xfrm>
            <a:off x="75283" y="5502106"/>
            <a:ext cx="758581" cy="6483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13" descr="Rectangle highlighting Color and Artistic Effects boxes on Picture Tools Format Ribbon"/>
          <p:cNvSpPr/>
          <p:nvPr/>
        </p:nvSpPr>
        <p:spPr>
          <a:xfrm>
            <a:off x="1418568" y="5491753"/>
            <a:ext cx="1032493" cy="4318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5" name="Rectangle 14" descr="Rectangle highlighting Picture Styles on Picture Tools Format Ribbon"/>
          <p:cNvSpPr/>
          <p:nvPr/>
        </p:nvSpPr>
        <p:spPr>
          <a:xfrm>
            <a:off x="3687337" y="5516271"/>
            <a:ext cx="3791415" cy="6339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15" descr="Rectangle highlighting Picture Layout on Picture Tools Format Ribbon"/>
          <p:cNvSpPr/>
          <p:nvPr/>
        </p:nvSpPr>
        <p:spPr>
          <a:xfrm>
            <a:off x="7476845" y="5906403"/>
            <a:ext cx="1102160" cy="2327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Tree>
    <p:extLst>
      <p:ext uri="{BB962C8B-B14F-4D97-AF65-F5344CB8AC3E}">
        <p14:creationId xmlns:p14="http://schemas.microsoft.com/office/powerpoint/2010/main" val="37078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ovie film with images"/>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0" y="1"/>
            <a:ext cx="12192000"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Use Visual Aids to:</a:t>
            </a:r>
            <a:endParaRPr lang="en-US" sz="32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339331B-EE67-DD95-AD77-3450BD43B4A4}"/>
              </a:ext>
              <a:ext uri="{C183D7F6-B498-43B3-948B-1728B52AA6E4}">
                <adec:decorative xmlns:adec="http://schemas.microsoft.com/office/drawing/2017/decorative" val="1"/>
              </a:ext>
            </a:extLst>
          </p:cNvPr>
          <p:cNvSpPr/>
          <p:nvPr/>
        </p:nvSpPr>
        <p:spPr>
          <a:xfrm>
            <a:off x="-8653" y="3914274"/>
            <a:ext cx="12200653" cy="2943727"/>
          </a:xfrm>
          <a:prstGeom prst="rect">
            <a:avLst/>
          </a:prstGeom>
          <a:gradFill flip="none" rotWithShape="1">
            <a:gsLst>
              <a:gs pos="0">
                <a:schemeClr val="tx1">
                  <a:alpha val="0"/>
                </a:schemeClr>
              </a:gs>
              <a:gs pos="26000">
                <a:schemeClr val="tx1">
                  <a:alpha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6E9F1105-2847-664E-94D5-48B51869FA05}"/>
              </a:ext>
            </a:extLst>
          </p:cNvPr>
          <p:cNvSpPr txBox="1"/>
          <p:nvPr/>
        </p:nvSpPr>
        <p:spPr>
          <a:xfrm>
            <a:off x="2807395" y="4944579"/>
            <a:ext cx="3328245" cy="666786"/>
          </a:xfrm>
          <a:prstGeom prst="rect">
            <a:avLst/>
          </a:prstGeom>
          <a:noFill/>
        </p:spPr>
        <p:txBody>
          <a:bodyPr wrap="square" rtlCol="0">
            <a:spAutoFit/>
          </a:bodyPr>
          <a:lstStyle/>
          <a:p>
            <a:pPr defTabSz="914377"/>
            <a:r>
              <a:rPr lang="en-US" sz="3733" dirty="0">
                <a:solidFill>
                  <a:prstClr val="white"/>
                </a:solidFill>
                <a:latin typeface="Calibri" panose="020F0502020204030204"/>
              </a:rPr>
              <a:t>Focus attention</a:t>
            </a:r>
          </a:p>
        </p:txBody>
      </p:sp>
      <p:sp>
        <p:nvSpPr>
          <p:cNvPr id="15" name="Oval 14">
            <a:extLst>
              <a:ext uri="{FF2B5EF4-FFF2-40B4-BE49-F238E27FC236}">
                <a16:creationId xmlns:a16="http://schemas.microsoft.com/office/drawing/2014/main" id="{7DEE3B2B-2CC8-25E3-F52E-40F6A8FAEE8C}"/>
              </a:ext>
              <a:ext uri="{C183D7F6-B498-43B3-948B-1728B52AA6E4}">
                <adec:decorative xmlns:adec="http://schemas.microsoft.com/office/drawing/2017/decorative" val="1"/>
              </a:ext>
            </a:extLst>
          </p:cNvPr>
          <p:cNvSpPr/>
          <p:nvPr/>
        </p:nvSpPr>
        <p:spPr>
          <a:xfrm>
            <a:off x="6061728" y="5271315"/>
            <a:ext cx="121920" cy="1219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95C6F98C-61AD-E8C2-1CF7-C0B16759AC1E}"/>
              </a:ext>
            </a:extLst>
          </p:cNvPr>
          <p:cNvSpPr txBox="1"/>
          <p:nvPr/>
        </p:nvSpPr>
        <p:spPr>
          <a:xfrm>
            <a:off x="6219099" y="4955159"/>
            <a:ext cx="3978532" cy="666786"/>
          </a:xfrm>
          <a:prstGeom prst="rect">
            <a:avLst/>
          </a:prstGeom>
          <a:noFill/>
        </p:spPr>
        <p:txBody>
          <a:bodyPr wrap="square" rtlCol="0">
            <a:spAutoFit/>
          </a:bodyPr>
          <a:lstStyle/>
          <a:p>
            <a:pPr defTabSz="914377"/>
            <a:r>
              <a:rPr lang="en-US" sz="3733" dirty="0">
                <a:solidFill>
                  <a:prstClr val="white"/>
                </a:solidFill>
                <a:latin typeface="Calibri" panose="020F0502020204030204"/>
              </a:rPr>
              <a:t>Improve retention</a:t>
            </a:r>
          </a:p>
        </p:txBody>
      </p:sp>
      <p:sp>
        <p:nvSpPr>
          <p:cNvPr id="12" name="TextBox 11">
            <a:extLst>
              <a:ext uri="{FF2B5EF4-FFF2-40B4-BE49-F238E27FC236}">
                <a16:creationId xmlns:a16="http://schemas.microsoft.com/office/drawing/2014/main" id="{37174F58-5851-66D8-F0EC-0F3246BC1221}"/>
              </a:ext>
            </a:extLst>
          </p:cNvPr>
          <p:cNvSpPr txBox="1"/>
          <p:nvPr/>
        </p:nvSpPr>
        <p:spPr>
          <a:xfrm>
            <a:off x="2684673" y="5611465"/>
            <a:ext cx="3442313" cy="666786"/>
          </a:xfrm>
          <a:prstGeom prst="rect">
            <a:avLst/>
          </a:prstGeom>
          <a:noFill/>
        </p:spPr>
        <p:txBody>
          <a:bodyPr wrap="square" rtlCol="0">
            <a:spAutoFit/>
          </a:bodyPr>
          <a:lstStyle/>
          <a:p>
            <a:pPr defTabSz="914377"/>
            <a:r>
              <a:rPr lang="en-US" sz="3733" dirty="0">
                <a:solidFill>
                  <a:prstClr val="white"/>
                </a:solidFill>
                <a:latin typeface="Calibri" panose="020F0502020204030204"/>
              </a:rPr>
              <a:t>Increase interest</a:t>
            </a:r>
          </a:p>
        </p:txBody>
      </p:sp>
      <p:sp>
        <p:nvSpPr>
          <p:cNvPr id="17" name="Oval 16">
            <a:extLst>
              <a:ext uri="{FF2B5EF4-FFF2-40B4-BE49-F238E27FC236}">
                <a16:creationId xmlns:a16="http://schemas.microsoft.com/office/drawing/2014/main" id="{53745ED3-180B-3B9D-06C0-1AA070981BFD}"/>
              </a:ext>
              <a:ext uri="{C183D7F6-B498-43B3-948B-1728B52AA6E4}">
                <adec:decorative xmlns:adec="http://schemas.microsoft.com/office/drawing/2017/decorative" val="1"/>
              </a:ext>
            </a:extLst>
          </p:cNvPr>
          <p:cNvSpPr/>
          <p:nvPr/>
        </p:nvSpPr>
        <p:spPr>
          <a:xfrm>
            <a:off x="6068561" y="5925351"/>
            <a:ext cx="121920" cy="1219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445D40AC-8219-65D2-C456-34F2D5817209}"/>
              </a:ext>
            </a:extLst>
          </p:cNvPr>
          <p:cNvSpPr txBox="1"/>
          <p:nvPr/>
        </p:nvSpPr>
        <p:spPr>
          <a:xfrm>
            <a:off x="6173805" y="5664112"/>
            <a:ext cx="4211976" cy="609334"/>
          </a:xfrm>
          <a:prstGeom prst="rect">
            <a:avLst/>
          </a:prstGeom>
          <a:noFill/>
        </p:spPr>
        <p:txBody>
          <a:bodyPr wrap="square" rtlCol="0">
            <a:spAutoFit/>
          </a:bodyPr>
          <a:lstStyle/>
          <a:p>
            <a:pPr defTabSz="1111223">
              <a:lnSpc>
                <a:spcPct val="90000"/>
              </a:lnSpc>
              <a:spcBef>
                <a:spcPct val="0"/>
              </a:spcBef>
              <a:spcAft>
                <a:spcPct val="35000"/>
              </a:spcAft>
            </a:pPr>
            <a:r>
              <a:rPr lang="en-US" sz="3733" dirty="0">
                <a:solidFill>
                  <a:prstClr val="white"/>
                </a:solidFill>
                <a:latin typeface="Calibri" panose="020F0502020204030204"/>
              </a:rPr>
              <a:t>Increase persuasion</a:t>
            </a:r>
          </a:p>
        </p:txBody>
      </p:sp>
    </p:spTree>
    <p:extLst>
      <p:ext uri="{BB962C8B-B14F-4D97-AF65-F5344CB8AC3E}">
        <p14:creationId xmlns:p14="http://schemas.microsoft.com/office/powerpoint/2010/main" val="341544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6" grpId="0"/>
      <p:bldP spid="12" grpId="0"/>
      <p:bldP spid="17"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4DB6-F72A-42C8-A258-D34623B15709}"/>
              </a:ext>
            </a:extLst>
          </p:cNvPr>
          <p:cNvSpPr>
            <a:spLocks noGrp="1"/>
          </p:cNvSpPr>
          <p:nvPr>
            <p:ph type="title"/>
          </p:nvPr>
        </p:nvSpPr>
        <p:spPr>
          <a:xfrm>
            <a:off x="0" y="0"/>
            <a:ext cx="12192000" cy="1143000"/>
          </a:xfrm>
          <a:gradFill>
            <a:gsLst>
              <a:gs pos="75000">
                <a:srgbClr val="7F7F7F">
                  <a:alpha val="90000"/>
                </a:srgbClr>
              </a:gs>
              <a:gs pos="0">
                <a:schemeClr val="bg1">
                  <a:alpha val="85000"/>
                </a:schemeClr>
              </a:gs>
              <a:gs pos="100000">
                <a:srgbClr val="7F7F7F">
                  <a:alpha val="0"/>
                </a:srgbClr>
              </a:gs>
            </a:gsLst>
            <a:lin ang="5400000" scaled="1"/>
          </a:gradFill>
        </p:spPr>
        <p:txBody>
          <a:bodyPr/>
          <a:lstStyle/>
          <a:p>
            <a:pPr algn="l"/>
            <a:r>
              <a:rPr lang="en-US" sz="4000" dirty="0">
                <a:solidFill>
                  <a:schemeClr val="tx1"/>
                </a:solidFill>
                <a:ea typeface="Tahoma" pitchFamily="34" charset="0"/>
                <a:cs typeface="Tahoma" pitchFamily="34" charset="0"/>
              </a:rPr>
              <a:t>Photographs</a:t>
            </a:r>
            <a:endParaRPr lang="en-US" sz="4000" dirty="0">
              <a:solidFill>
                <a:schemeClr val="tx1"/>
              </a:solidFill>
            </a:endParaRPr>
          </a:p>
        </p:txBody>
      </p:sp>
      <p:sp>
        <p:nvSpPr>
          <p:cNvPr id="10" name="Rectangle 9" descr="Texas capitol building">
            <a:extLst>
              <a:ext uri="{FF2B5EF4-FFF2-40B4-BE49-F238E27FC236}">
                <a16:creationId xmlns:a16="http://schemas.microsoft.com/office/drawing/2014/main" id="{5C4936A6-0A82-4555-815A-25089AF80FA0}"/>
              </a:ext>
            </a:extLst>
          </p:cNvPr>
          <p:cNvSpPr/>
          <p:nvPr/>
        </p:nvSpPr>
        <p:spPr>
          <a:xfrm>
            <a:off x="8171721" y="0"/>
            <a:ext cx="4017705" cy="3413736"/>
          </a:xfrm>
          <a:prstGeom prst="rect">
            <a:avLst/>
          </a:prstGeom>
          <a: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l="478" t="-3274" r="-478" b="-4872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descr="Power plant">
            <a:extLst>
              <a:ext uri="{FF2B5EF4-FFF2-40B4-BE49-F238E27FC236}">
                <a16:creationId xmlns:a16="http://schemas.microsoft.com/office/drawing/2014/main" id="{3625D91F-D8D9-4EB3-B40A-942C620EAF08}"/>
              </a:ext>
            </a:extLst>
          </p:cNvPr>
          <p:cNvSpPr/>
          <p:nvPr/>
        </p:nvSpPr>
        <p:spPr>
          <a:xfrm>
            <a:off x="8174296" y="3444265"/>
            <a:ext cx="4017705" cy="3413736"/>
          </a:xfrm>
          <a:prstGeom prst="rect">
            <a:avLst/>
          </a:prstGeom>
          <a: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a:extLst>
              <a:ext uri="{FF2B5EF4-FFF2-40B4-BE49-F238E27FC236}">
                <a16:creationId xmlns:a16="http://schemas.microsoft.com/office/drawing/2014/main" id="{3346636C-0E90-7C7B-9FFC-5CB5B4B4336B}"/>
              </a:ext>
              <a:ext uri="{C183D7F6-B498-43B3-948B-1728B52AA6E4}">
                <adec:decorative xmlns:adec="http://schemas.microsoft.com/office/drawing/2017/decorative" val="1"/>
              </a:ext>
            </a:extLst>
          </p:cNvPr>
          <p:cNvSpPr/>
          <p:nvPr/>
        </p:nvSpPr>
        <p:spPr>
          <a:xfrm>
            <a:off x="-203751" y="892935"/>
            <a:ext cx="8432528" cy="61442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FFFFFF"/>
              </a:solidFill>
              <a:latin typeface="Arial"/>
            </a:endParaRPr>
          </a:p>
        </p:txBody>
      </p:sp>
      <p:sp>
        <p:nvSpPr>
          <p:cNvPr id="4" name="TextBox 3">
            <a:extLst>
              <a:ext uri="{FF2B5EF4-FFF2-40B4-BE49-F238E27FC236}">
                <a16:creationId xmlns:a16="http://schemas.microsoft.com/office/drawing/2014/main" id="{986D417A-8293-59D0-966B-05C539E39DF3}"/>
              </a:ext>
            </a:extLst>
          </p:cNvPr>
          <p:cNvSpPr txBox="1"/>
          <p:nvPr/>
        </p:nvSpPr>
        <p:spPr>
          <a:xfrm>
            <a:off x="1693747" y="1156444"/>
            <a:ext cx="4728581"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8"/>
              </a:rPr>
              <a:t>Flickr</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(requires attribution)</a:t>
            </a:r>
          </a:p>
        </p:txBody>
      </p:sp>
      <p:sp>
        <p:nvSpPr>
          <p:cNvPr id="8" name="TextBox 7">
            <a:extLst>
              <a:ext uri="{FF2B5EF4-FFF2-40B4-BE49-F238E27FC236}">
                <a16:creationId xmlns:a16="http://schemas.microsoft.com/office/drawing/2014/main" id="{DB5B52C5-DE88-4F3C-F481-D378556D0220}"/>
              </a:ext>
            </a:extLst>
          </p:cNvPr>
          <p:cNvSpPr txBox="1"/>
          <p:nvPr/>
        </p:nvSpPr>
        <p:spPr>
          <a:xfrm>
            <a:off x="1690881" y="1857223"/>
            <a:ext cx="5057648"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9"/>
              </a:rPr>
              <a:t>Freepik</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(requires attribution)</a:t>
            </a:r>
          </a:p>
        </p:txBody>
      </p:sp>
      <p:sp>
        <p:nvSpPr>
          <p:cNvPr id="9" name="TextBox 8">
            <a:extLst>
              <a:ext uri="{FF2B5EF4-FFF2-40B4-BE49-F238E27FC236}">
                <a16:creationId xmlns:a16="http://schemas.microsoft.com/office/drawing/2014/main" id="{74A1CDF0-7793-9B3E-0FA6-0B377896E40E}"/>
              </a:ext>
            </a:extLst>
          </p:cNvPr>
          <p:cNvSpPr txBox="1"/>
          <p:nvPr/>
        </p:nvSpPr>
        <p:spPr>
          <a:xfrm>
            <a:off x="1688018" y="2558001"/>
            <a:ext cx="4937444"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0"/>
              </a:rPr>
              <a:t>Pexels</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
        <p:nvSpPr>
          <p:cNvPr id="11" name="TextBox 10">
            <a:extLst>
              <a:ext uri="{FF2B5EF4-FFF2-40B4-BE49-F238E27FC236}">
                <a16:creationId xmlns:a16="http://schemas.microsoft.com/office/drawing/2014/main" id="{A3F0FB53-6EF7-8B4E-FFE5-A5B22EC49446}"/>
              </a:ext>
            </a:extLst>
          </p:cNvPr>
          <p:cNvSpPr txBox="1"/>
          <p:nvPr/>
        </p:nvSpPr>
        <p:spPr>
          <a:xfrm>
            <a:off x="1685153" y="3258780"/>
            <a:ext cx="5063376"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1"/>
              </a:rPr>
              <a:t>Pixabay</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
        <p:nvSpPr>
          <p:cNvPr id="12" name="TextBox 11">
            <a:extLst>
              <a:ext uri="{FF2B5EF4-FFF2-40B4-BE49-F238E27FC236}">
                <a16:creationId xmlns:a16="http://schemas.microsoft.com/office/drawing/2014/main" id="{C01A69C4-F05A-8AB6-CC1C-2C9BD9B20DC9}"/>
              </a:ext>
            </a:extLst>
          </p:cNvPr>
          <p:cNvSpPr txBox="1"/>
          <p:nvPr/>
        </p:nvSpPr>
        <p:spPr>
          <a:xfrm>
            <a:off x="1682290" y="3959559"/>
            <a:ext cx="4937444"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2"/>
              </a:rPr>
              <a:t>Freeimages</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
        <p:nvSpPr>
          <p:cNvPr id="14" name="TextBox 13">
            <a:extLst>
              <a:ext uri="{FF2B5EF4-FFF2-40B4-BE49-F238E27FC236}">
                <a16:creationId xmlns:a16="http://schemas.microsoft.com/office/drawing/2014/main" id="{9DB7B148-5DB2-D7D2-C1FB-068F8447F232}"/>
              </a:ext>
            </a:extLst>
          </p:cNvPr>
          <p:cNvSpPr txBox="1"/>
          <p:nvPr/>
        </p:nvSpPr>
        <p:spPr>
          <a:xfrm>
            <a:off x="1679426" y="4660337"/>
            <a:ext cx="4937444"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3"/>
              </a:rPr>
              <a:t>Unsplash</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
        <p:nvSpPr>
          <p:cNvPr id="17" name="TextBox 16">
            <a:extLst>
              <a:ext uri="{FF2B5EF4-FFF2-40B4-BE49-F238E27FC236}">
                <a16:creationId xmlns:a16="http://schemas.microsoft.com/office/drawing/2014/main" id="{131CFA8C-36BD-F94E-8854-00F267849C3D}"/>
              </a:ext>
            </a:extLst>
          </p:cNvPr>
          <p:cNvSpPr txBox="1"/>
          <p:nvPr/>
        </p:nvSpPr>
        <p:spPr>
          <a:xfrm>
            <a:off x="1676562" y="5361116"/>
            <a:ext cx="4937444"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4"/>
              </a:rPr>
              <a:t>Picjumbo</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
        <p:nvSpPr>
          <p:cNvPr id="19" name="TextBox 18">
            <a:extLst>
              <a:ext uri="{FF2B5EF4-FFF2-40B4-BE49-F238E27FC236}">
                <a16:creationId xmlns:a16="http://schemas.microsoft.com/office/drawing/2014/main" id="{AE252143-669E-8331-D2EE-881C83097F25}"/>
              </a:ext>
            </a:extLst>
          </p:cNvPr>
          <p:cNvSpPr txBox="1"/>
          <p:nvPr/>
        </p:nvSpPr>
        <p:spPr>
          <a:xfrm>
            <a:off x="1670834" y="6061893"/>
            <a:ext cx="4937444"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hlinkClick r:id="rId15"/>
              </a:rPr>
              <a:t>Reshot</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(no attribution)</a:t>
            </a:r>
          </a:p>
        </p:txBody>
      </p:sp>
    </p:spTree>
    <p:custDataLst>
      <p:tags r:id="rId1"/>
    </p:custDataLst>
    <p:extLst>
      <p:ext uri="{BB962C8B-B14F-4D97-AF65-F5344CB8AC3E}">
        <p14:creationId xmlns:p14="http://schemas.microsoft.com/office/powerpoint/2010/main" val="1956468057"/>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P spid="14"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4DB6-F72A-42C8-A258-D34623B15709}"/>
              </a:ext>
            </a:extLst>
          </p:cNvPr>
          <p:cNvSpPr>
            <a:spLocks noGrp="1"/>
          </p:cNvSpPr>
          <p:nvPr>
            <p:ph type="title"/>
          </p:nvPr>
        </p:nvSpPr>
        <p:spPr>
          <a:xfrm>
            <a:off x="0" y="0"/>
            <a:ext cx="12192000" cy="1143000"/>
          </a:xfrm>
          <a:gradFill>
            <a:gsLst>
              <a:gs pos="75000">
                <a:srgbClr val="7F7F7F">
                  <a:alpha val="90000"/>
                </a:srgbClr>
              </a:gs>
              <a:gs pos="0">
                <a:schemeClr val="bg1">
                  <a:alpha val="85000"/>
                </a:schemeClr>
              </a:gs>
              <a:gs pos="100000">
                <a:srgbClr val="7F7F7F">
                  <a:alpha val="0"/>
                </a:srgbClr>
              </a:gs>
            </a:gsLst>
            <a:lin ang="5400000" scaled="1"/>
          </a:gradFill>
        </p:spPr>
        <p:txBody>
          <a:bodyPr/>
          <a:lstStyle/>
          <a:p>
            <a:pPr algn="l"/>
            <a:r>
              <a:rPr lang="en-US" sz="4000" dirty="0">
                <a:solidFill>
                  <a:schemeClr val="tx1"/>
                </a:solidFill>
                <a:ea typeface="Tahoma" pitchFamily="34" charset="0"/>
                <a:cs typeface="Tahoma" pitchFamily="34" charset="0"/>
              </a:rPr>
              <a:t>Icons</a:t>
            </a:r>
            <a:endParaRPr lang="en-US" sz="4000" dirty="0">
              <a:solidFill>
                <a:schemeClr val="tx1"/>
              </a:solidFill>
            </a:endParaRPr>
          </a:p>
        </p:txBody>
      </p:sp>
      <p:sp>
        <p:nvSpPr>
          <p:cNvPr id="18" name="Rectangle 17" descr="Rectangle used in background design"/>
          <p:cNvSpPr/>
          <p:nvPr/>
        </p:nvSpPr>
        <p:spPr>
          <a:xfrm>
            <a:off x="8103221" y="0"/>
            <a:ext cx="40887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FFFFFF"/>
              </a:solidFill>
              <a:latin typeface="Arial"/>
            </a:endParaRPr>
          </a:p>
        </p:txBody>
      </p:sp>
      <p:pic>
        <p:nvPicPr>
          <p:cNvPr id="6" name="Graphic 5" descr="Bar graph with upward trend">
            <a:extLst>
              <a:ext uri="{FF2B5EF4-FFF2-40B4-BE49-F238E27FC236}">
                <a16:creationId xmlns:a16="http://schemas.microsoft.com/office/drawing/2014/main" id="{4DB44889-467B-432C-BD02-752A456E5B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28409" y="17563"/>
            <a:ext cx="2338563" cy="2338563"/>
          </a:xfrm>
          <a:prstGeom prst="rect">
            <a:avLst/>
          </a:prstGeom>
        </p:spPr>
      </p:pic>
      <p:pic>
        <p:nvPicPr>
          <p:cNvPr id="10" name="Graphic 9" descr="Internet">
            <a:extLst>
              <a:ext uri="{FF2B5EF4-FFF2-40B4-BE49-F238E27FC236}">
                <a16:creationId xmlns:a16="http://schemas.microsoft.com/office/drawing/2014/main" id="{1998373D-DAD5-4CB7-8E2E-4B0E87AF5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4544" y="2257417"/>
            <a:ext cx="2340864" cy="2340864"/>
          </a:xfrm>
          <a:prstGeom prst="rect">
            <a:avLst/>
          </a:prstGeom>
        </p:spPr>
      </p:pic>
      <p:pic>
        <p:nvPicPr>
          <p:cNvPr id="14" name="Graphic 13" descr="Crane">
            <a:extLst>
              <a:ext uri="{FF2B5EF4-FFF2-40B4-BE49-F238E27FC236}">
                <a16:creationId xmlns:a16="http://schemas.microsoft.com/office/drawing/2014/main" id="{83CC8352-3D83-4CC1-8F24-33E70563BB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4544" y="4557709"/>
            <a:ext cx="2340864" cy="2340864"/>
          </a:xfrm>
          <a:prstGeom prst="rect">
            <a:avLst/>
          </a:prstGeom>
        </p:spPr>
      </p:pic>
      <p:sp>
        <p:nvSpPr>
          <p:cNvPr id="3" name="Rectangle 2">
            <a:extLst>
              <a:ext uri="{FF2B5EF4-FFF2-40B4-BE49-F238E27FC236}">
                <a16:creationId xmlns:a16="http://schemas.microsoft.com/office/drawing/2014/main" id="{BA2ACBDE-C36C-1287-C6A3-10591E2A5DC0}"/>
              </a:ext>
              <a:ext uri="{C183D7F6-B498-43B3-948B-1728B52AA6E4}">
                <adec:decorative xmlns:adec="http://schemas.microsoft.com/office/drawing/2017/decorative" val="1"/>
              </a:ext>
            </a:extLst>
          </p:cNvPr>
          <p:cNvSpPr/>
          <p:nvPr/>
        </p:nvSpPr>
        <p:spPr>
          <a:xfrm>
            <a:off x="-203751" y="892935"/>
            <a:ext cx="8432528" cy="61442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FFFFFF"/>
              </a:solidFill>
              <a:latin typeface="Arial"/>
            </a:endParaRPr>
          </a:p>
        </p:txBody>
      </p:sp>
      <p:sp>
        <p:nvSpPr>
          <p:cNvPr id="4" name="TextBox 3">
            <a:extLst>
              <a:ext uri="{FF2B5EF4-FFF2-40B4-BE49-F238E27FC236}">
                <a16:creationId xmlns:a16="http://schemas.microsoft.com/office/drawing/2014/main" id="{225CDD19-99A7-F815-D291-6A4668D70E0F}"/>
              </a:ext>
            </a:extLst>
          </p:cNvPr>
          <p:cNvSpPr txBox="1"/>
          <p:nvPr/>
        </p:nvSpPr>
        <p:spPr>
          <a:xfrm>
            <a:off x="360596" y="3258780"/>
            <a:ext cx="7229353"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a:t>
            </a:r>
            <a:r>
              <a:rPr lang="en-US" sz="3200" dirty="0">
                <a:solidFill>
                  <a:srgbClr val="FFFFFF"/>
                </a:solidFill>
                <a:latin typeface="Calibri" panose="020F0502020204030204" pitchFamily="34" charset="0"/>
              </a:rPr>
              <a:t>PowerPoint Stock Images </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(no attribution)</a:t>
            </a:r>
          </a:p>
        </p:txBody>
      </p:sp>
      <p:sp>
        <p:nvSpPr>
          <p:cNvPr id="5" name="TextBox 4">
            <a:extLst>
              <a:ext uri="{FF2B5EF4-FFF2-40B4-BE49-F238E27FC236}">
                <a16:creationId xmlns:a16="http://schemas.microsoft.com/office/drawing/2014/main" id="{593742FE-49E3-3A56-ABCE-37FE2A3BED86}"/>
              </a:ext>
            </a:extLst>
          </p:cNvPr>
          <p:cNvSpPr txBox="1"/>
          <p:nvPr/>
        </p:nvSpPr>
        <p:spPr>
          <a:xfrm>
            <a:off x="446469" y="4165623"/>
            <a:ext cx="6733867" cy="584775"/>
          </a:xfrm>
          <a:prstGeom prst="rect">
            <a:avLst/>
          </a:prstGeom>
          <a:noFill/>
        </p:spPr>
        <p:txBody>
          <a:bodyPr wrap="square" rtlCol="0">
            <a:spAutoFit/>
          </a:bodyPr>
          <a:lstStyle/>
          <a:p>
            <a:pPr defTabSz="914377">
              <a:spcAft>
                <a:spcPts val="3200"/>
              </a:spcAft>
              <a:buClr>
                <a:srgbClr val="FFFFFF"/>
              </a:buClr>
            </a:pPr>
            <a:r>
              <a:rPr lang="en-US" sz="3200" dirty="0">
                <a:solidFill>
                  <a:srgbClr val="FFFFFF"/>
                </a:solidFill>
                <a:latin typeface="Calibri" panose="020F0502020204030204" pitchFamily="34" charset="0"/>
                <a:hlinkClick r:id="rId10"/>
              </a:rPr>
              <a:t>Noun Project</a:t>
            </a: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 (requires attribution)</a:t>
            </a:r>
          </a:p>
        </p:txBody>
      </p:sp>
    </p:spTree>
    <p:custDataLst>
      <p:tags r:id="rId1"/>
    </p:custDataLst>
    <p:extLst>
      <p:ext uri="{BB962C8B-B14F-4D97-AF65-F5344CB8AC3E}">
        <p14:creationId xmlns:p14="http://schemas.microsoft.com/office/powerpoint/2010/main" val="3324177551"/>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4DB6-F72A-42C8-A258-D34623B15709}"/>
              </a:ext>
            </a:extLst>
          </p:cNvPr>
          <p:cNvSpPr>
            <a:spLocks noGrp="1"/>
          </p:cNvSpPr>
          <p:nvPr>
            <p:ph type="title"/>
          </p:nvPr>
        </p:nvSpPr>
        <p:spPr>
          <a:xfrm>
            <a:off x="0" y="0"/>
            <a:ext cx="12192000" cy="1143000"/>
          </a:xfrm>
          <a:gradFill>
            <a:gsLst>
              <a:gs pos="0">
                <a:schemeClr val="bg1">
                  <a:alpha val="85000"/>
                </a:schemeClr>
              </a:gs>
              <a:gs pos="100000">
                <a:schemeClr val="bg1">
                  <a:alpha val="0"/>
                </a:schemeClr>
              </a:gs>
            </a:gsLst>
            <a:lin ang="5400000" scaled="1"/>
          </a:gradFill>
        </p:spPr>
        <p:txBody>
          <a:bodyPr/>
          <a:lstStyle/>
          <a:p>
            <a:pPr algn="l"/>
            <a:r>
              <a:rPr lang="en-US" sz="4000" dirty="0">
                <a:solidFill>
                  <a:schemeClr val="tx1"/>
                </a:solidFill>
                <a:ea typeface="Tahoma" pitchFamily="34" charset="0"/>
                <a:cs typeface="Tahoma" pitchFamily="34" charset="0"/>
              </a:rPr>
              <a:t>Shapes</a:t>
            </a:r>
            <a:endParaRPr lang="en-US" sz="4000" dirty="0">
              <a:solidFill>
                <a:schemeClr val="tx1"/>
              </a:solidFill>
            </a:endParaRPr>
          </a:p>
        </p:txBody>
      </p:sp>
      <p:sp>
        <p:nvSpPr>
          <p:cNvPr id="15" name="Freeform 14"/>
          <p:cNvSpPr/>
          <p:nvPr/>
        </p:nvSpPr>
        <p:spPr>
          <a:xfrm>
            <a:off x="74747" y="1338933"/>
            <a:ext cx="3272987" cy="1004123"/>
          </a:xfrm>
          <a:custGeom>
            <a:avLst/>
            <a:gdLst>
              <a:gd name="connsiteX0" fmla="*/ 0 w 6281305"/>
              <a:gd name="connsiteY0" fmla="*/ 202804 h 1216800"/>
              <a:gd name="connsiteX1" fmla="*/ 202804 w 6281305"/>
              <a:gd name="connsiteY1" fmla="*/ 0 h 1216800"/>
              <a:gd name="connsiteX2" fmla="*/ 6078501 w 6281305"/>
              <a:gd name="connsiteY2" fmla="*/ 0 h 1216800"/>
              <a:gd name="connsiteX3" fmla="*/ 6281305 w 6281305"/>
              <a:gd name="connsiteY3" fmla="*/ 202804 h 1216800"/>
              <a:gd name="connsiteX4" fmla="*/ 6281305 w 6281305"/>
              <a:gd name="connsiteY4" fmla="*/ 1013996 h 1216800"/>
              <a:gd name="connsiteX5" fmla="*/ 6078501 w 6281305"/>
              <a:gd name="connsiteY5" fmla="*/ 1216800 h 1216800"/>
              <a:gd name="connsiteX6" fmla="*/ 202804 w 6281305"/>
              <a:gd name="connsiteY6" fmla="*/ 1216800 h 1216800"/>
              <a:gd name="connsiteX7" fmla="*/ 0 w 6281305"/>
              <a:gd name="connsiteY7" fmla="*/ 1013996 h 1216800"/>
              <a:gd name="connsiteX8" fmla="*/ 0 w 6281305"/>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305" h="1216800">
                <a:moveTo>
                  <a:pt x="0" y="202804"/>
                </a:moveTo>
                <a:cubicBezTo>
                  <a:pt x="0" y="90798"/>
                  <a:pt x="90798" y="0"/>
                  <a:pt x="202804" y="0"/>
                </a:cubicBezTo>
                <a:lnTo>
                  <a:pt x="6078501" y="0"/>
                </a:lnTo>
                <a:cubicBezTo>
                  <a:pt x="6190507" y="0"/>
                  <a:pt x="6281305" y="90798"/>
                  <a:pt x="6281305" y="202804"/>
                </a:cubicBezTo>
                <a:lnTo>
                  <a:pt x="6281305" y="1013996"/>
                </a:lnTo>
                <a:cubicBezTo>
                  <a:pt x="6281305" y="1126002"/>
                  <a:pt x="6190507" y="1216800"/>
                  <a:pt x="6078501" y="1216800"/>
                </a:cubicBezTo>
                <a:lnTo>
                  <a:pt x="202804" y="1216800"/>
                </a:lnTo>
                <a:cubicBezTo>
                  <a:pt x="90798" y="1216800"/>
                  <a:pt x="0" y="1126002"/>
                  <a:pt x="0" y="1013996"/>
                </a:cubicBezTo>
                <a:lnTo>
                  <a:pt x="0" y="202804"/>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19" tIns="201119" rIns="201119" bIns="201119" numCol="1" spcCol="1270" anchor="ctr" anchorCtr="0">
            <a:noAutofit/>
          </a:bodyPr>
          <a:lstStyle/>
          <a:p>
            <a:pPr defTabSz="914377">
              <a:buClr>
                <a:srgbClr val="FFFFFF"/>
              </a:buClr>
              <a:buSzPct val="100000"/>
              <a:defRP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From PowerPoint Shapes</a:t>
            </a:r>
          </a:p>
        </p:txBody>
      </p:sp>
      <p:grpSp>
        <p:nvGrpSpPr>
          <p:cNvPr id="7" name="Group 6" descr="Portion of gas separation process showing the incoming product being routed to the separator with the resulting gas routed to the compressor and the crude routed to the storage tanks and then to the crude pipeline">
            <a:extLst>
              <a:ext uri="{FF2B5EF4-FFF2-40B4-BE49-F238E27FC236}">
                <a16:creationId xmlns:a16="http://schemas.microsoft.com/office/drawing/2014/main" id="{F8745EC0-5372-4F46-B333-D98D3CD2B549}"/>
              </a:ext>
            </a:extLst>
          </p:cNvPr>
          <p:cNvGrpSpPr/>
          <p:nvPr/>
        </p:nvGrpSpPr>
        <p:grpSpPr>
          <a:xfrm>
            <a:off x="1574485" y="906967"/>
            <a:ext cx="10474150" cy="5373629"/>
            <a:chOff x="1180863" y="680225"/>
            <a:chExt cx="7855612" cy="4030222"/>
          </a:xfrm>
        </p:grpSpPr>
        <p:sp>
          <p:nvSpPr>
            <p:cNvPr id="138" name="Cube 137"/>
            <p:cNvSpPr/>
            <p:nvPr/>
          </p:nvSpPr>
          <p:spPr>
            <a:xfrm>
              <a:off x="3618970" y="680225"/>
              <a:ext cx="1590384" cy="853628"/>
            </a:xfrm>
            <a:prstGeom prst="cube">
              <a:avLst/>
            </a:prstGeom>
            <a:solidFill>
              <a:srgbClr val="333399">
                <a:lumMod val="5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39" name="TextBox 138"/>
            <p:cNvSpPr txBox="1"/>
            <p:nvPr/>
          </p:nvSpPr>
          <p:spPr>
            <a:xfrm>
              <a:off x="3539526" y="971135"/>
              <a:ext cx="1531902" cy="346249"/>
            </a:xfrm>
            <a:prstGeom prst="rect">
              <a:avLst/>
            </a:prstGeom>
            <a:noFill/>
          </p:spPr>
          <p:txBody>
            <a:bodyPr wrap="square" rtlCol="0">
              <a:spAutoFit/>
            </a:bodyPr>
            <a:lstStyle/>
            <a:p>
              <a:pPr defTabSz="1219170">
                <a:defRPr/>
              </a:pPr>
              <a:r>
                <a:rPr lang="en-US" sz="2400" b="1" kern="0" dirty="0">
                  <a:solidFill>
                    <a:prstClr val="white"/>
                  </a:solidFill>
                  <a:latin typeface="Arial"/>
                </a:rPr>
                <a:t>Compressor</a:t>
              </a:r>
            </a:p>
          </p:txBody>
        </p:sp>
        <p:sp>
          <p:nvSpPr>
            <p:cNvPr id="140" name="Up Arrow 139"/>
            <p:cNvSpPr/>
            <p:nvPr/>
          </p:nvSpPr>
          <p:spPr>
            <a:xfrm rot="5400000">
              <a:off x="4585467" y="2962329"/>
              <a:ext cx="350597" cy="1162220"/>
            </a:xfrm>
            <a:prstGeom prst="upArrow">
              <a:avLst/>
            </a:prstGeom>
            <a:solidFill>
              <a:srgbClr val="000000"/>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41" name="Bent Arrow 140"/>
            <p:cNvSpPr/>
            <p:nvPr/>
          </p:nvSpPr>
          <p:spPr>
            <a:xfrm>
              <a:off x="2921359" y="1006391"/>
              <a:ext cx="697610" cy="1512007"/>
            </a:xfrm>
            <a:prstGeom prst="bentArrow">
              <a:avLst>
                <a:gd name="adj1" fmla="val 25000"/>
                <a:gd name="adj2" fmla="val 25000"/>
                <a:gd name="adj3" fmla="val 40270"/>
                <a:gd name="adj4" fmla="val 40970"/>
              </a:avLst>
            </a:prstGeom>
            <a:solidFill>
              <a:srgbClr val="FFFFFF">
                <a:lumMod val="60000"/>
                <a:lumOff val="4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black"/>
                </a:solidFill>
                <a:latin typeface="Arial"/>
              </a:endParaRPr>
            </a:p>
          </p:txBody>
        </p:sp>
        <p:sp>
          <p:nvSpPr>
            <p:cNvPr id="142" name="TextBox 141"/>
            <p:cNvSpPr txBox="1"/>
            <p:nvPr/>
          </p:nvSpPr>
          <p:spPr>
            <a:xfrm>
              <a:off x="2773034" y="1373868"/>
              <a:ext cx="415498" cy="542750"/>
            </a:xfrm>
            <a:prstGeom prst="rect">
              <a:avLst/>
            </a:prstGeom>
            <a:noFill/>
          </p:spPr>
          <p:txBody>
            <a:bodyPr vert="vert270" wrap="square" rtlCol="0">
              <a:spAutoFit/>
            </a:bodyPr>
            <a:lstStyle/>
            <a:p>
              <a:pPr defTabSz="1219170">
                <a:defRPr/>
              </a:pPr>
              <a:r>
                <a:rPr lang="en-US" sz="2400" i="1" kern="0" dirty="0">
                  <a:solidFill>
                    <a:prstClr val="black"/>
                  </a:solidFill>
                  <a:latin typeface="Arial"/>
                </a:rPr>
                <a:t>Gas</a:t>
              </a:r>
            </a:p>
          </p:txBody>
        </p:sp>
        <p:sp>
          <p:nvSpPr>
            <p:cNvPr id="145" name="TextBox 144"/>
            <p:cNvSpPr txBox="1"/>
            <p:nvPr/>
          </p:nvSpPr>
          <p:spPr>
            <a:xfrm>
              <a:off x="4585723" y="3407776"/>
              <a:ext cx="665934" cy="253916"/>
            </a:xfrm>
            <a:prstGeom prst="rect">
              <a:avLst/>
            </a:prstGeom>
            <a:noFill/>
          </p:spPr>
          <p:txBody>
            <a:bodyPr wrap="square" rtlCol="0">
              <a:spAutoFit/>
            </a:bodyPr>
            <a:lstStyle/>
            <a:p>
              <a:pPr defTabSz="1219170">
                <a:defRPr/>
              </a:pPr>
              <a:r>
                <a:rPr lang="en-US" sz="1600" kern="0" dirty="0">
                  <a:solidFill>
                    <a:prstClr val="white"/>
                  </a:solidFill>
                  <a:latin typeface="Arial"/>
                </a:rPr>
                <a:t>Crude</a:t>
              </a:r>
            </a:p>
          </p:txBody>
        </p:sp>
        <p:sp>
          <p:nvSpPr>
            <p:cNvPr id="146" name="Can 145"/>
            <p:cNvSpPr/>
            <p:nvPr/>
          </p:nvSpPr>
          <p:spPr>
            <a:xfrm>
              <a:off x="6570707" y="3208086"/>
              <a:ext cx="1132087" cy="670707"/>
            </a:xfrm>
            <a:prstGeom prst="can">
              <a:avLst/>
            </a:prstGeom>
            <a:solidFill>
              <a:srgbClr val="000000">
                <a:lumMod val="75000"/>
                <a:lumOff val="25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47" name="Can 146"/>
            <p:cNvSpPr/>
            <p:nvPr/>
          </p:nvSpPr>
          <p:spPr>
            <a:xfrm>
              <a:off x="5380195" y="3208086"/>
              <a:ext cx="1132087" cy="670707"/>
            </a:xfrm>
            <a:prstGeom prst="can">
              <a:avLst/>
            </a:prstGeom>
            <a:solidFill>
              <a:srgbClr val="000000">
                <a:lumMod val="75000"/>
                <a:lumOff val="25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48" name="TextBox 147" descr="This is an image of the Lily OGS site.  Incoming product enters the site and passes through a separator.  Gas is sent to a compressor and then into the sales pipeline.  Crude oil is sent to two tanks and then into a crude pipeline offsite.  All flash, working and breathing emissions from the tanks are captured by a VRU and sent into the sales line.  " title="Lily OGS Site"/>
            <p:cNvSpPr txBox="1"/>
            <p:nvPr/>
          </p:nvSpPr>
          <p:spPr>
            <a:xfrm>
              <a:off x="5479282" y="3406516"/>
              <a:ext cx="964673" cy="346249"/>
            </a:xfrm>
            <a:prstGeom prst="rect">
              <a:avLst/>
            </a:prstGeom>
            <a:noFill/>
          </p:spPr>
          <p:txBody>
            <a:bodyPr wrap="square" rtlCol="0">
              <a:spAutoFit/>
            </a:bodyPr>
            <a:lstStyle/>
            <a:p>
              <a:pPr defTabSz="1219170">
                <a:defRPr/>
              </a:pPr>
              <a:r>
                <a:rPr lang="en-US" sz="2400" b="1" kern="0" dirty="0">
                  <a:solidFill>
                    <a:prstClr val="white"/>
                  </a:solidFill>
                  <a:latin typeface="Arial"/>
                </a:rPr>
                <a:t>Tank 1</a:t>
              </a:r>
            </a:p>
          </p:txBody>
        </p:sp>
        <p:sp>
          <p:nvSpPr>
            <p:cNvPr id="149" name="TextBox 148"/>
            <p:cNvSpPr txBox="1"/>
            <p:nvPr/>
          </p:nvSpPr>
          <p:spPr>
            <a:xfrm>
              <a:off x="6742374" y="3411262"/>
              <a:ext cx="1055249" cy="346249"/>
            </a:xfrm>
            <a:prstGeom prst="rect">
              <a:avLst/>
            </a:prstGeom>
            <a:noFill/>
          </p:spPr>
          <p:txBody>
            <a:bodyPr wrap="square" rtlCol="0">
              <a:spAutoFit/>
            </a:bodyPr>
            <a:lstStyle/>
            <a:p>
              <a:pPr defTabSz="1219170">
                <a:defRPr/>
              </a:pPr>
              <a:r>
                <a:rPr lang="en-US" sz="2400" b="1" kern="0" dirty="0">
                  <a:solidFill>
                    <a:prstClr val="white"/>
                  </a:solidFill>
                  <a:latin typeface="Arial"/>
                </a:rPr>
                <a:t>Tank 2</a:t>
              </a:r>
            </a:p>
          </p:txBody>
        </p:sp>
        <p:sp>
          <p:nvSpPr>
            <p:cNvPr id="152" name="Explosion 1 151"/>
            <p:cNvSpPr/>
            <p:nvPr/>
          </p:nvSpPr>
          <p:spPr>
            <a:xfrm>
              <a:off x="8549760" y="1801396"/>
              <a:ext cx="199780" cy="556734"/>
            </a:xfrm>
            <a:prstGeom prst="irregularSeal1">
              <a:avLst/>
            </a:prstGeom>
            <a:gradFill flip="none" rotWithShape="1">
              <a:gsLst>
                <a:gs pos="0">
                  <a:srgbClr val="333399">
                    <a:lumMod val="50000"/>
                  </a:srgbClr>
                </a:gs>
                <a:gs pos="30000">
                  <a:srgbClr val="333399">
                    <a:lumMod val="75000"/>
                  </a:srgbClr>
                </a:gs>
                <a:gs pos="64999">
                  <a:srgbClr val="FFFFFF">
                    <a:lumMod val="60000"/>
                    <a:lumOff val="40000"/>
                  </a:srgbClr>
                </a:gs>
                <a:gs pos="89999">
                  <a:srgbClr val="FFFF00"/>
                </a:gs>
                <a:gs pos="100000">
                  <a:srgbClr val="FFFF00"/>
                </a:gs>
              </a:gsLst>
              <a:lin ang="16200000" scaled="1"/>
              <a:tileRect/>
            </a:gra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53" name="Trapezoid 152"/>
            <p:cNvSpPr/>
            <p:nvPr/>
          </p:nvSpPr>
          <p:spPr>
            <a:xfrm>
              <a:off x="8466368" y="2345889"/>
              <a:ext cx="366564" cy="1154914"/>
            </a:xfrm>
            <a:prstGeom prst="trapezoid">
              <a:avLst/>
            </a:prstGeom>
            <a:solidFill>
              <a:srgbClr val="FFFFFF">
                <a:lumMod val="5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srgbClr val="FFFFFF"/>
                </a:solidFill>
                <a:latin typeface="Arial"/>
              </a:endParaRPr>
            </a:p>
          </p:txBody>
        </p:sp>
        <p:sp>
          <p:nvSpPr>
            <p:cNvPr id="154" name="TextBox 153"/>
            <p:cNvSpPr txBox="1"/>
            <p:nvPr/>
          </p:nvSpPr>
          <p:spPr>
            <a:xfrm rot="16200000">
              <a:off x="8208198" y="2764530"/>
              <a:ext cx="846008" cy="346249"/>
            </a:xfrm>
            <a:prstGeom prst="rect">
              <a:avLst/>
            </a:prstGeom>
            <a:noFill/>
          </p:spPr>
          <p:txBody>
            <a:bodyPr wrap="square" rtlCol="0">
              <a:spAutoFit/>
            </a:bodyPr>
            <a:lstStyle/>
            <a:p>
              <a:pPr defTabSz="1219170">
                <a:defRPr/>
              </a:pPr>
              <a:r>
                <a:rPr lang="en-US" sz="2400" b="1" kern="0" dirty="0">
                  <a:solidFill>
                    <a:srgbClr val="000000"/>
                  </a:solidFill>
                  <a:latin typeface="Arial"/>
                </a:rPr>
                <a:t>Flare</a:t>
              </a:r>
            </a:p>
          </p:txBody>
        </p:sp>
        <p:sp>
          <p:nvSpPr>
            <p:cNvPr id="155" name="Left-Up Arrow 154"/>
            <p:cNvSpPr/>
            <p:nvPr/>
          </p:nvSpPr>
          <p:spPr>
            <a:xfrm rot="5400000">
              <a:off x="2570699" y="2023646"/>
              <a:ext cx="1889963" cy="2009760"/>
            </a:xfrm>
            <a:prstGeom prst="leftUpArrow">
              <a:avLst>
                <a:gd name="adj1" fmla="val 50000"/>
                <a:gd name="adj2" fmla="val 25000"/>
                <a:gd name="adj3" fmla="val 25000"/>
              </a:avLst>
            </a:prstGeom>
            <a:solidFill>
              <a:srgbClr val="FFFFFF">
                <a:lumMod val="5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56" name="TextBox 155"/>
            <p:cNvSpPr txBox="1"/>
            <p:nvPr/>
          </p:nvSpPr>
          <p:spPr>
            <a:xfrm>
              <a:off x="2649711" y="3142870"/>
              <a:ext cx="1564944" cy="346249"/>
            </a:xfrm>
            <a:prstGeom prst="rect">
              <a:avLst/>
            </a:prstGeom>
            <a:noFill/>
          </p:spPr>
          <p:txBody>
            <a:bodyPr wrap="square" rtlCol="0">
              <a:spAutoFit/>
            </a:bodyPr>
            <a:lstStyle/>
            <a:p>
              <a:pPr algn="ctr" defTabSz="1219170">
                <a:defRPr/>
              </a:pPr>
              <a:r>
                <a:rPr lang="en-US" sz="2400" b="1" kern="0" dirty="0">
                  <a:solidFill>
                    <a:srgbClr val="000000"/>
                  </a:solidFill>
                  <a:latin typeface="Arial"/>
                </a:rPr>
                <a:t> Separator</a:t>
              </a:r>
            </a:p>
          </p:txBody>
        </p:sp>
        <p:sp>
          <p:nvSpPr>
            <p:cNvPr id="157" name="Right Arrow 156"/>
            <p:cNvSpPr/>
            <p:nvPr/>
          </p:nvSpPr>
          <p:spPr>
            <a:xfrm rot="19156801">
              <a:off x="1180863" y="4217342"/>
              <a:ext cx="1531648" cy="429274"/>
            </a:xfrm>
            <a:prstGeom prst="rightArrow">
              <a:avLst/>
            </a:prstGeom>
            <a:solidFill>
              <a:srgbClr val="2D2D8A">
                <a:lumMod val="75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58" name="TextBox 157"/>
            <p:cNvSpPr txBox="1"/>
            <p:nvPr/>
          </p:nvSpPr>
          <p:spPr>
            <a:xfrm rot="19188091">
              <a:off x="1301399" y="3991523"/>
              <a:ext cx="1762693" cy="623248"/>
            </a:xfrm>
            <a:prstGeom prst="rect">
              <a:avLst/>
            </a:prstGeom>
            <a:noFill/>
          </p:spPr>
          <p:txBody>
            <a:bodyPr wrap="square" rtlCol="0">
              <a:spAutoFit/>
            </a:bodyPr>
            <a:lstStyle/>
            <a:p>
              <a:pPr defTabSz="1219170">
                <a:defRPr/>
              </a:pPr>
              <a:r>
                <a:rPr lang="en-US" sz="2400" i="1" kern="0" dirty="0">
                  <a:solidFill>
                    <a:prstClr val="white"/>
                  </a:solidFill>
                  <a:latin typeface="Arial"/>
                </a:rPr>
                <a:t>Incoming Product</a:t>
              </a:r>
            </a:p>
          </p:txBody>
        </p:sp>
        <p:grpSp>
          <p:nvGrpSpPr>
            <p:cNvPr id="5" name="Group 4">
              <a:extLst>
                <a:ext uri="{FF2B5EF4-FFF2-40B4-BE49-F238E27FC236}">
                  <a16:creationId xmlns:a16="http://schemas.microsoft.com/office/drawing/2014/main" id="{5137AEA7-FCFA-4712-A5CE-B6B113EBCDB7}"/>
                </a:ext>
              </a:extLst>
            </p:cNvPr>
            <p:cNvGrpSpPr/>
            <p:nvPr/>
          </p:nvGrpSpPr>
          <p:grpSpPr>
            <a:xfrm>
              <a:off x="5880584" y="3902791"/>
              <a:ext cx="3155891" cy="807656"/>
              <a:chOff x="5880584" y="3902791"/>
              <a:chExt cx="3155891" cy="807656"/>
            </a:xfrm>
          </p:grpSpPr>
          <p:sp>
            <p:nvSpPr>
              <p:cNvPr id="136" name="Up Arrow 135"/>
              <p:cNvSpPr/>
              <p:nvPr/>
            </p:nvSpPr>
            <p:spPr>
              <a:xfrm rot="10800000">
                <a:off x="6978686" y="3902791"/>
                <a:ext cx="382912" cy="695619"/>
              </a:xfrm>
              <a:prstGeom prst="upArrow">
                <a:avLst>
                  <a:gd name="adj1" fmla="val 50000"/>
                  <a:gd name="adj2" fmla="val 9866"/>
                </a:avLst>
              </a:prstGeom>
              <a:solidFill>
                <a:srgbClr val="000000"/>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59" name="Bent Arrow 158"/>
              <p:cNvSpPr/>
              <p:nvPr/>
            </p:nvSpPr>
            <p:spPr>
              <a:xfrm rot="10800000" flipH="1">
                <a:off x="5880584" y="3914265"/>
                <a:ext cx="3155891" cy="796182"/>
              </a:xfrm>
              <a:prstGeom prst="bentArrow">
                <a:avLst/>
              </a:prstGeom>
              <a:solidFill>
                <a:srgbClr val="000000">
                  <a:lumMod val="95000"/>
                  <a:lumOff val="5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black"/>
                  </a:solidFill>
                  <a:latin typeface="Arial"/>
                </a:endParaRPr>
              </a:p>
            </p:txBody>
          </p:sp>
          <p:sp>
            <p:nvSpPr>
              <p:cNvPr id="160" name="TextBox 159"/>
              <p:cNvSpPr txBox="1"/>
              <p:nvPr/>
            </p:nvSpPr>
            <p:spPr>
              <a:xfrm>
                <a:off x="6570706" y="4332617"/>
                <a:ext cx="1713499" cy="346249"/>
              </a:xfrm>
              <a:prstGeom prst="rect">
                <a:avLst/>
              </a:prstGeom>
              <a:noFill/>
            </p:spPr>
            <p:txBody>
              <a:bodyPr wrap="square" rtlCol="0">
                <a:spAutoFit/>
              </a:bodyPr>
              <a:lstStyle/>
              <a:p>
                <a:pPr defTabSz="1219170">
                  <a:defRPr/>
                </a:pPr>
                <a:r>
                  <a:rPr lang="en-US" sz="2400" i="1" kern="0" dirty="0">
                    <a:solidFill>
                      <a:prstClr val="white"/>
                    </a:solidFill>
                    <a:latin typeface="Arial"/>
                  </a:rPr>
                  <a:t>Crude Pipeline</a:t>
                </a:r>
              </a:p>
            </p:txBody>
          </p:sp>
        </p:grpSp>
      </p:grpSp>
      <p:sp>
        <p:nvSpPr>
          <p:cNvPr id="133" name="Right Arrow 132" descr="Arrow showing that vapors from the first storage tank are routed to the vapor recovery unit"/>
          <p:cNvSpPr/>
          <p:nvPr/>
        </p:nvSpPr>
        <p:spPr>
          <a:xfrm rot="18428786">
            <a:off x="7785925" y="3798326"/>
            <a:ext cx="654664" cy="528517"/>
          </a:xfrm>
          <a:prstGeom prst="rightArrow">
            <a:avLst/>
          </a:prstGeom>
          <a:solidFill>
            <a:srgbClr val="FFFFFF">
              <a:lumMod val="60000"/>
              <a:lumOff val="4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34" name="Right Arrow 133" descr="Arrow showing that vapors from the second storage tank are routed to the vapor recovery unit"/>
          <p:cNvSpPr/>
          <p:nvPr/>
        </p:nvSpPr>
        <p:spPr>
          <a:xfrm rot="13558807">
            <a:off x="9001252" y="3794823"/>
            <a:ext cx="654664" cy="528517"/>
          </a:xfrm>
          <a:prstGeom prst="rightArrow">
            <a:avLst/>
          </a:prstGeom>
          <a:solidFill>
            <a:srgbClr val="FFFFFF">
              <a:lumMod val="60000"/>
              <a:lumOff val="4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grpSp>
        <p:nvGrpSpPr>
          <p:cNvPr id="6" name="Group 5" descr="Vapor recovery unit">
            <a:extLst>
              <a:ext uri="{FF2B5EF4-FFF2-40B4-BE49-F238E27FC236}">
                <a16:creationId xmlns:a16="http://schemas.microsoft.com/office/drawing/2014/main" id="{A0F16D7E-C198-410C-AE57-0937A066D7E2}"/>
              </a:ext>
            </a:extLst>
          </p:cNvPr>
          <p:cNvGrpSpPr/>
          <p:nvPr/>
        </p:nvGrpSpPr>
        <p:grpSpPr>
          <a:xfrm>
            <a:off x="8097394" y="2590474"/>
            <a:ext cx="1418273" cy="1197613"/>
            <a:chOff x="6073045" y="1942855"/>
            <a:chExt cx="1063705" cy="898210"/>
          </a:xfrm>
        </p:grpSpPr>
        <p:sp>
          <p:nvSpPr>
            <p:cNvPr id="150" name="Cube 149"/>
            <p:cNvSpPr/>
            <p:nvPr/>
          </p:nvSpPr>
          <p:spPr>
            <a:xfrm>
              <a:off x="6073045" y="1942855"/>
              <a:ext cx="1063705" cy="898210"/>
            </a:xfrm>
            <a:prstGeom prst="cube">
              <a:avLst/>
            </a:prstGeom>
            <a:solidFill>
              <a:srgbClr val="FFFF00"/>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51" name="TextBox 150"/>
            <p:cNvSpPr txBox="1"/>
            <p:nvPr/>
          </p:nvSpPr>
          <p:spPr>
            <a:xfrm>
              <a:off x="6197315" y="2264315"/>
              <a:ext cx="799120" cy="346249"/>
            </a:xfrm>
            <a:prstGeom prst="rect">
              <a:avLst/>
            </a:prstGeom>
            <a:noFill/>
          </p:spPr>
          <p:txBody>
            <a:bodyPr wrap="square" rtlCol="0">
              <a:spAutoFit/>
            </a:bodyPr>
            <a:lstStyle/>
            <a:p>
              <a:pPr defTabSz="1219170">
                <a:defRPr/>
              </a:pPr>
              <a:r>
                <a:rPr lang="en-US" sz="2400" b="1" kern="0" dirty="0">
                  <a:solidFill>
                    <a:prstClr val="black"/>
                  </a:solidFill>
                  <a:latin typeface="Arial"/>
                </a:rPr>
                <a:t>VRU</a:t>
              </a:r>
            </a:p>
          </p:txBody>
        </p:sp>
      </p:grpSp>
      <p:grpSp>
        <p:nvGrpSpPr>
          <p:cNvPr id="3" name="Group 2" descr="Arrow showing that gas is routed from the vapor recovery unit to be sold">
            <a:extLst>
              <a:ext uri="{FF2B5EF4-FFF2-40B4-BE49-F238E27FC236}">
                <a16:creationId xmlns:a16="http://schemas.microsoft.com/office/drawing/2014/main" id="{6B7C2E8B-4228-4453-B572-08F0D4E98126}"/>
              </a:ext>
            </a:extLst>
          </p:cNvPr>
          <p:cNvGrpSpPr/>
          <p:nvPr/>
        </p:nvGrpSpPr>
        <p:grpSpPr>
          <a:xfrm>
            <a:off x="8575546" y="1631042"/>
            <a:ext cx="582557" cy="1125233"/>
            <a:chOff x="6431665" y="1223281"/>
            <a:chExt cx="436918" cy="843925"/>
          </a:xfrm>
        </p:grpSpPr>
        <p:sp>
          <p:nvSpPr>
            <p:cNvPr id="135" name="Right Arrow 134"/>
            <p:cNvSpPr/>
            <p:nvPr/>
          </p:nvSpPr>
          <p:spPr>
            <a:xfrm rot="16200000">
              <a:off x="6248426" y="1447050"/>
              <a:ext cx="843925" cy="396388"/>
            </a:xfrm>
            <a:prstGeom prst="rightArrow">
              <a:avLst/>
            </a:prstGeom>
            <a:solidFill>
              <a:srgbClr val="FFFFFF">
                <a:lumMod val="60000"/>
                <a:lumOff val="4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61" name="TextBox 160"/>
            <p:cNvSpPr txBox="1"/>
            <p:nvPr/>
          </p:nvSpPr>
          <p:spPr>
            <a:xfrm>
              <a:off x="6431665" y="1378424"/>
              <a:ext cx="415498" cy="538194"/>
            </a:xfrm>
            <a:prstGeom prst="rect">
              <a:avLst/>
            </a:prstGeom>
            <a:noFill/>
          </p:spPr>
          <p:txBody>
            <a:bodyPr vert="vert270" wrap="square" rtlCol="0">
              <a:spAutoFit/>
            </a:bodyPr>
            <a:lstStyle/>
            <a:p>
              <a:pPr defTabSz="1219170">
                <a:defRPr/>
              </a:pPr>
              <a:r>
                <a:rPr lang="en-US" sz="2400" i="1" kern="0" dirty="0">
                  <a:solidFill>
                    <a:prstClr val="black"/>
                  </a:solidFill>
                  <a:latin typeface="Arial"/>
                </a:rPr>
                <a:t>Gas</a:t>
              </a:r>
            </a:p>
          </p:txBody>
        </p:sp>
      </p:grpSp>
      <p:grpSp>
        <p:nvGrpSpPr>
          <p:cNvPr id="4" name="Group 3" descr="Arrow showing that stream from compressor is sold">
            <a:extLst>
              <a:ext uri="{FF2B5EF4-FFF2-40B4-BE49-F238E27FC236}">
                <a16:creationId xmlns:a16="http://schemas.microsoft.com/office/drawing/2014/main" id="{730B74A3-82CA-457B-868C-A3807F936C0D}"/>
              </a:ext>
            </a:extLst>
          </p:cNvPr>
          <p:cNvGrpSpPr/>
          <p:nvPr/>
        </p:nvGrpSpPr>
        <p:grpSpPr>
          <a:xfrm>
            <a:off x="6739625" y="1279033"/>
            <a:ext cx="5309009" cy="483915"/>
            <a:chOff x="5054718" y="959274"/>
            <a:chExt cx="3981757" cy="362936"/>
          </a:xfrm>
        </p:grpSpPr>
        <p:sp>
          <p:nvSpPr>
            <p:cNvPr id="143" name="Right Arrow 142"/>
            <p:cNvSpPr/>
            <p:nvPr/>
          </p:nvSpPr>
          <p:spPr>
            <a:xfrm>
              <a:off x="5054718" y="959274"/>
              <a:ext cx="3981757" cy="362936"/>
            </a:xfrm>
            <a:prstGeom prst="rightArrow">
              <a:avLst/>
            </a:prstGeom>
            <a:solidFill>
              <a:srgbClr val="FFFFFF">
                <a:lumMod val="60000"/>
                <a:lumOff val="40000"/>
              </a:srgbClr>
            </a:solidFill>
            <a:ln w="25400" cap="flat" cmpd="sng" algn="ctr">
              <a:solidFill>
                <a:srgbClr val="BBE0E3">
                  <a:shade val="50000"/>
                </a:srgbClr>
              </a:solidFill>
              <a:prstDash val="solid"/>
            </a:ln>
            <a:effectLst/>
          </p:spPr>
          <p:txBody>
            <a:bodyPr rtlCol="0" anchor="ctr"/>
            <a:lstStyle/>
            <a:p>
              <a:pPr algn="ctr" defTabSz="1219170">
                <a:defRPr/>
              </a:pPr>
              <a:endParaRPr lang="en-US" sz="2400" kern="0" dirty="0">
                <a:solidFill>
                  <a:prstClr val="white"/>
                </a:solidFill>
                <a:latin typeface="Arial"/>
              </a:endParaRPr>
            </a:p>
          </p:txBody>
        </p:sp>
        <p:sp>
          <p:nvSpPr>
            <p:cNvPr id="144" name="TextBox 143"/>
            <p:cNvSpPr txBox="1"/>
            <p:nvPr/>
          </p:nvSpPr>
          <p:spPr>
            <a:xfrm>
              <a:off x="6249629" y="963359"/>
              <a:ext cx="1075652" cy="346249"/>
            </a:xfrm>
            <a:prstGeom prst="rect">
              <a:avLst/>
            </a:prstGeom>
            <a:noFill/>
          </p:spPr>
          <p:txBody>
            <a:bodyPr wrap="square" rtlCol="0">
              <a:spAutoFit/>
            </a:bodyPr>
            <a:lstStyle/>
            <a:p>
              <a:pPr defTabSz="1219170">
                <a:defRPr/>
              </a:pPr>
              <a:r>
                <a:rPr lang="en-US" sz="2400" i="1" kern="0" dirty="0">
                  <a:solidFill>
                    <a:prstClr val="black"/>
                  </a:solidFill>
                  <a:latin typeface="Arial"/>
                </a:rPr>
                <a:t>Sales</a:t>
              </a:r>
            </a:p>
          </p:txBody>
        </p:sp>
      </p:grpSp>
    </p:spTree>
    <p:custDataLst>
      <p:tags r:id="rId1"/>
    </p:custDataLst>
    <p:extLst>
      <p:ext uri="{BB962C8B-B14F-4D97-AF65-F5344CB8AC3E}">
        <p14:creationId xmlns:p14="http://schemas.microsoft.com/office/powerpoint/2010/main" val="3143980220"/>
      </p:ext>
    </p:extLst>
  </p:cSld>
  <p:clrMapOvr>
    <a:overrideClrMapping bg1="dk1" tx1="lt1" bg2="dk2" tx2="lt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lkboard background"/>
          <p:cNvPicPr>
            <a:picLocks noChangeAspect="1"/>
          </p:cNvPicPr>
          <p:nvPr/>
        </p:nvPicPr>
        <p:blipFill rotWithShape="1">
          <a:blip r:embed="rId3" cstate="print">
            <a:extLst>
              <a:ext uri="{28A0092B-C50C-407E-A947-70E740481C1C}">
                <a14:useLocalDpi xmlns:a14="http://schemas.microsoft.com/office/drawing/2010/main" val="0"/>
              </a:ext>
            </a:extLst>
          </a:blip>
          <a:srcRect l="5000" t="9058" r="7657" b="9058"/>
          <a:stretch/>
        </p:blipFill>
        <p:spPr>
          <a:xfrm>
            <a:off x="0" y="0"/>
            <a:ext cx="12192000" cy="6858000"/>
          </a:xfrm>
          <a:prstGeom prst="rect">
            <a:avLst/>
          </a:prstGeom>
        </p:spPr>
      </p:pic>
      <p:sp>
        <p:nvSpPr>
          <p:cNvPr id="6" name="Title 5"/>
          <p:cNvSpPr>
            <a:spLocks noGrp="1"/>
          </p:cNvSpPr>
          <p:nvPr>
            <p:ph type="title"/>
          </p:nvPr>
        </p:nvSpPr>
        <p:spPr>
          <a:xfrm>
            <a:off x="2045208" y="633984"/>
            <a:ext cx="8561832" cy="1056704"/>
          </a:xfrm>
        </p:spPr>
        <p:txBody>
          <a:bodyPr>
            <a:normAutofit/>
          </a:bodyPr>
          <a:lstStyle/>
          <a:p>
            <a:pPr algn="ctr"/>
            <a:r>
              <a:rPr lang="en-US" sz="4000" dirty="0">
                <a:solidFill>
                  <a:schemeClr val="bg1"/>
                </a:solidFill>
                <a:latin typeface="Comic Sans MS" panose="030F0702030302020204" pitchFamily="66" charset="0"/>
              </a:rPr>
              <a:t>Practice Activity 7</a:t>
            </a:r>
          </a:p>
        </p:txBody>
      </p:sp>
      <p:sp>
        <p:nvSpPr>
          <p:cNvPr id="8" name="Content Placeholder 7"/>
          <p:cNvSpPr>
            <a:spLocks noGrp="1"/>
          </p:cNvSpPr>
          <p:nvPr>
            <p:ph idx="1"/>
          </p:nvPr>
        </p:nvSpPr>
        <p:spPr>
          <a:xfrm>
            <a:off x="2045208" y="1581786"/>
            <a:ext cx="8790432" cy="3928999"/>
          </a:xfrm>
        </p:spPr>
        <p:txBody>
          <a:bodyPr>
            <a:noAutofit/>
          </a:bodyPr>
          <a:lstStyle/>
          <a:p>
            <a:pPr>
              <a:lnSpc>
                <a:spcPct val="100000"/>
              </a:lnSpc>
              <a:spcBef>
                <a:spcPts val="1600"/>
              </a:spcBef>
            </a:pPr>
            <a:r>
              <a:rPr lang="en-US" sz="3200" dirty="0">
                <a:solidFill>
                  <a:schemeClr val="bg1"/>
                </a:solidFill>
                <a:latin typeface="Comic Sans MS" panose="030F0702030302020204" pitchFamily="66" charset="0"/>
              </a:rPr>
              <a:t>Slide 1:  Convert to SmartArt</a:t>
            </a:r>
          </a:p>
          <a:p>
            <a:pPr>
              <a:lnSpc>
                <a:spcPct val="100000"/>
              </a:lnSpc>
              <a:spcBef>
                <a:spcPts val="1600"/>
              </a:spcBef>
            </a:pPr>
            <a:r>
              <a:rPr lang="en-US" sz="3200" dirty="0">
                <a:solidFill>
                  <a:schemeClr val="bg1"/>
                </a:solidFill>
                <a:latin typeface="Comic Sans MS" panose="030F0702030302020204" pitchFamily="66" charset="0"/>
              </a:rPr>
              <a:t>Slide 2:  Add Animation</a:t>
            </a:r>
          </a:p>
          <a:p>
            <a:pPr>
              <a:lnSpc>
                <a:spcPct val="100000"/>
              </a:lnSpc>
              <a:spcBef>
                <a:spcPts val="1600"/>
              </a:spcBef>
            </a:pPr>
            <a:r>
              <a:rPr lang="en-US" sz="3200" dirty="0">
                <a:solidFill>
                  <a:schemeClr val="bg1"/>
                </a:solidFill>
                <a:latin typeface="Comic Sans MS" panose="030F0702030302020204" pitchFamily="66" charset="0"/>
              </a:rPr>
              <a:t>Slide 3:	Add a Transition</a:t>
            </a:r>
          </a:p>
          <a:p>
            <a:pPr>
              <a:lnSpc>
                <a:spcPct val="100000"/>
              </a:lnSpc>
              <a:spcBef>
                <a:spcPts val="1600"/>
              </a:spcBef>
            </a:pPr>
            <a:r>
              <a:rPr lang="en-US" sz="3200" dirty="0">
                <a:solidFill>
                  <a:schemeClr val="bg1"/>
                </a:solidFill>
                <a:latin typeface="Comic Sans MS" panose="030F0702030302020204" pitchFamily="66" charset="0"/>
              </a:rPr>
              <a:t>Slide 4:  Insert an Image</a:t>
            </a:r>
          </a:p>
          <a:p>
            <a:pPr>
              <a:lnSpc>
                <a:spcPct val="100000"/>
              </a:lnSpc>
              <a:spcBef>
                <a:spcPts val="1600"/>
              </a:spcBef>
            </a:pPr>
            <a:r>
              <a:rPr lang="en-US" sz="3200" dirty="0">
                <a:solidFill>
                  <a:schemeClr val="bg1"/>
                </a:solidFill>
                <a:latin typeface="Comic Sans MS" panose="030F0702030302020204" pitchFamily="66" charset="0"/>
              </a:rPr>
              <a:t>Slide 5:  Crop Image, Remove Background from Image, Change Image Style</a:t>
            </a:r>
          </a:p>
          <a:p>
            <a:pPr>
              <a:lnSpc>
                <a:spcPct val="100000"/>
              </a:lnSpc>
              <a:spcBef>
                <a:spcPts val="1600"/>
              </a:spcBef>
            </a:pPr>
            <a:r>
              <a:rPr lang="en-US" sz="3200" dirty="0">
                <a:solidFill>
                  <a:schemeClr val="bg1"/>
                </a:solidFill>
                <a:latin typeface="Comic Sans MS" panose="030F0702030302020204" pitchFamily="66" charset="0"/>
              </a:rPr>
              <a:t>Slide 6:  Make All Images Uniform</a:t>
            </a:r>
          </a:p>
        </p:txBody>
      </p:sp>
    </p:spTree>
    <p:extLst>
      <p:ext uri="{BB962C8B-B14F-4D97-AF65-F5344CB8AC3E}">
        <p14:creationId xmlns:p14="http://schemas.microsoft.com/office/powerpoint/2010/main" val="363422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gradFill flip="none" rotWithShape="1">
            <a:gsLst>
              <a:gs pos="0">
                <a:schemeClr val="tx1">
                  <a:alpha val="85000"/>
                </a:schemeClr>
              </a:gs>
              <a:gs pos="100000">
                <a:schemeClr val="tx1">
                  <a:alpha val="0"/>
                </a:schemeClr>
              </a:gs>
            </a:gsLst>
            <a:lin ang="5400000" scaled="1"/>
            <a:tileRect/>
          </a:gra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Most Commonly Used Visual Aids</a:t>
            </a:r>
          </a:p>
        </p:txBody>
      </p:sp>
      <p:grpSp>
        <p:nvGrpSpPr>
          <p:cNvPr id="25" name="PowerPoint" descr="PowerPoint icon"/>
          <p:cNvGrpSpPr/>
          <p:nvPr/>
        </p:nvGrpSpPr>
        <p:grpSpPr>
          <a:xfrm>
            <a:off x="129249" y="1233575"/>
            <a:ext cx="2292096" cy="2694432"/>
            <a:chOff x="-2391794" y="-917631"/>
            <a:chExt cx="2402115" cy="2826017"/>
          </a:xfrm>
        </p:grpSpPr>
        <p:sp>
          <p:nvSpPr>
            <p:cNvPr id="4" name="Rectangle 3"/>
            <p:cNvSpPr/>
            <p:nvPr/>
          </p:nvSpPr>
          <p:spPr>
            <a:xfrm>
              <a:off x="-2391794" y="-917631"/>
              <a:ext cx="2402115" cy="2826017"/>
            </a:xfrm>
            <a:prstGeom prst="rect">
              <a:avLst/>
            </a:prstGeom>
            <a:solidFill>
              <a:schemeClr val="bg1">
                <a:alpha val="40000"/>
              </a:schemeClr>
            </a:solidFill>
            <a:ln>
              <a:noFill/>
            </a:ln>
            <a:scene3d>
              <a:camera prst="orthographicFront"/>
              <a:lightRig rig="threePt" dir="t"/>
            </a:scene3d>
            <a:sp3d>
              <a:bevelT/>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 name="Rectangle 4" descr="PowerPoint icon"/>
            <p:cNvSpPr/>
            <p:nvPr/>
          </p:nvSpPr>
          <p:spPr>
            <a:xfrm>
              <a:off x="-2271688" y="-804591"/>
              <a:ext cx="2161903" cy="1836911"/>
            </a:xfrm>
            <a:prstGeom prst="rect">
              <a:avLst/>
            </a:prstGeom>
            <a:blipFill>
              <a:blip r:embed="rId3">
                <a:extLst>
                  <a:ext uri="{28A0092B-C50C-407E-A947-70E740481C1C}">
                    <a14:useLocalDpi xmlns:a14="http://schemas.microsoft.com/office/drawing/2010/main" val="0"/>
                  </a:ext>
                </a:extLst>
              </a:blip>
              <a:srcRect/>
              <a:stretch>
                <a:fillRect t="-11000" b="-11000"/>
              </a:stretch>
            </a:blipFill>
            <a:ln>
              <a:no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2391794" y="1032321"/>
              <a:ext cx="2402115" cy="763024"/>
            </a:xfrm>
            <a:custGeom>
              <a:avLst/>
              <a:gdLst>
                <a:gd name="connsiteX0" fmla="*/ 0 w 2161903"/>
                <a:gd name="connsiteY0" fmla="*/ 0 h 763024"/>
                <a:gd name="connsiteX1" fmla="*/ 2161903 w 2161903"/>
                <a:gd name="connsiteY1" fmla="*/ 0 h 763024"/>
                <a:gd name="connsiteX2" fmla="*/ 2161903 w 2161903"/>
                <a:gd name="connsiteY2" fmla="*/ 763024 h 763024"/>
                <a:gd name="connsiteX3" fmla="*/ 0 w 2161903"/>
                <a:gd name="connsiteY3" fmla="*/ 763024 h 763024"/>
                <a:gd name="connsiteX4" fmla="*/ 0 w 2161903"/>
                <a:gd name="connsiteY4" fmla="*/ 0 h 7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903" h="763024">
                  <a:moveTo>
                    <a:pt x="0" y="0"/>
                  </a:moveTo>
                  <a:lnTo>
                    <a:pt x="2161903" y="0"/>
                  </a:lnTo>
                  <a:lnTo>
                    <a:pt x="2161903" y="763024"/>
                  </a:lnTo>
                  <a:lnTo>
                    <a:pt x="0" y="763024"/>
                  </a:lnTo>
                  <a:lnTo>
                    <a:pt x="0" y="0"/>
                  </a:lnTo>
                  <a:close/>
                </a:path>
              </a:pathLst>
            </a:custGeom>
            <a:ln>
              <a:noFill/>
            </a:ln>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b="1" dirty="0">
                  <a:solidFill>
                    <a:prstClr val="white"/>
                  </a:solidFill>
                  <a:latin typeface="Calibri" panose="020F0502020204030204"/>
                </a:rPr>
                <a:t>PowerPoint</a:t>
              </a:r>
            </a:p>
          </p:txBody>
        </p:sp>
      </p:grpSp>
      <p:grpSp>
        <p:nvGrpSpPr>
          <p:cNvPr id="29" name="Video" descr="Video/movie camera against film backdrop"/>
          <p:cNvGrpSpPr/>
          <p:nvPr/>
        </p:nvGrpSpPr>
        <p:grpSpPr>
          <a:xfrm>
            <a:off x="4985215" y="1253875"/>
            <a:ext cx="2292096" cy="2694432"/>
            <a:chOff x="2072956" y="2148598"/>
            <a:chExt cx="2402115" cy="2826017"/>
          </a:xfrm>
        </p:grpSpPr>
        <p:sp>
          <p:nvSpPr>
            <p:cNvPr id="22" name="Rectangle 21"/>
            <p:cNvSpPr/>
            <p:nvPr/>
          </p:nvSpPr>
          <p:spPr>
            <a:xfrm>
              <a:off x="2072956" y="2148598"/>
              <a:ext cx="2402115" cy="2826017"/>
            </a:xfrm>
            <a:prstGeom prst="rect">
              <a:avLst/>
            </a:prstGeom>
            <a:solidFill>
              <a:schemeClr val="bg1">
                <a:alpha val="40000"/>
              </a:schemeClr>
            </a:solidFill>
            <a:ln>
              <a:noFill/>
            </a:ln>
            <a:scene3d>
              <a:camera prst="orthographicFront"/>
              <a:lightRig rig="threePt" dir="t"/>
            </a:scene3d>
            <a:sp3d>
              <a:bevelT/>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3" name="Rectangle 22" descr="Video/movie camera against film backdrop"/>
            <p:cNvSpPr/>
            <p:nvPr/>
          </p:nvSpPr>
          <p:spPr>
            <a:xfrm>
              <a:off x="2193062" y="2261639"/>
              <a:ext cx="2161903" cy="1836911"/>
            </a:xfrm>
            <a:prstGeom prst="rect">
              <a:avLst/>
            </a:prstGeom>
            <a:blipFill>
              <a:blip r:embed="rId4" cstate="print">
                <a:extLst>
                  <a:ext uri="{28A0092B-C50C-407E-A947-70E740481C1C}">
                    <a14:useLocalDpi xmlns:a14="http://schemas.microsoft.com/office/drawing/2010/main" val="0"/>
                  </a:ext>
                </a:extLst>
              </a:blip>
              <a:srcRect/>
              <a:stretch>
                <a:fillRect l="-15000" r="-15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2193062" y="4098551"/>
              <a:ext cx="2161903" cy="763024"/>
            </a:xfrm>
            <a:custGeom>
              <a:avLst/>
              <a:gdLst>
                <a:gd name="connsiteX0" fmla="*/ 0 w 2161903"/>
                <a:gd name="connsiteY0" fmla="*/ 0 h 763024"/>
                <a:gd name="connsiteX1" fmla="*/ 2161903 w 2161903"/>
                <a:gd name="connsiteY1" fmla="*/ 0 h 763024"/>
                <a:gd name="connsiteX2" fmla="*/ 2161903 w 2161903"/>
                <a:gd name="connsiteY2" fmla="*/ 763024 h 763024"/>
                <a:gd name="connsiteX3" fmla="*/ 0 w 2161903"/>
                <a:gd name="connsiteY3" fmla="*/ 763024 h 763024"/>
                <a:gd name="connsiteX4" fmla="*/ 0 w 2161903"/>
                <a:gd name="connsiteY4" fmla="*/ 0 h 7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903" h="763024">
                  <a:moveTo>
                    <a:pt x="0" y="0"/>
                  </a:moveTo>
                  <a:lnTo>
                    <a:pt x="2161903" y="0"/>
                  </a:lnTo>
                  <a:lnTo>
                    <a:pt x="2161903" y="763024"/>
                  </a:lnTo>
                  <a:lnTo>
                    <a:pt x="0" y="7630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b="1" dirty="0">
                  <a:solidFill>
                    <a:prstClr val="white"/>
                  </a:solidFill>
                  <a:latin typeface="Calibri" panose="020F0502020204030204"/>
                </a:rPr>
                <a:t>Video</a:t>
              </a:r>
            </a:p>
          </p:txBody>
        </p:sp>
      </p:grpSp>
      <p:grpSp>
        <p:nvGrpSpPr>
          <p:cNvPr id="28" name="Handouts" descr="Stack of binders filled with papers"/>
          <p:cNvGrpSpPr/>
          <p:nvPr/>
        </p:nvGrpSpPr>
        <p:grpSpPr>
          <a:xfrm>
            <a:off x="9841180" y="1191361"/>
            <a:ext cx="2292096" cy="2694432"/>
            <a:chOff x="6537705" y="-917631"/>
            <a:chExt cx="2402115" cy="2826017"/>
          </a:xfrm>
        </p:grpSpPr>
        <p:sp>
          <p:nvSpPr>
            <p:cNvPr id="19" name="Rectangle 18"/>
            <p:cNvSpPr/>
            <p:nvPr/>
          </p:nvSpPr>
          <p:spPr>
            <a:xfrm>
              <a:off x="6537705" y="-917631"/>
              <a:ext cx="2402115" cy="2826017"/>
            </a:xfrm>
            <a:prstGeom prst="rect">
              <a:avLst/>
            </a:prstGeom>
            <a:solidFill>
              <a:schemeClr val="bg1">
                <a:alpha val="40000"/>
              </a:schemeClr>
            </a:solidFill>
            <a:ln>
              <a:noFill/>
            </a:ln>
            <a:scene3d>
              <a:camera prst="orthographicFront"/>
              <a:lightRig rig="threePt" dir="t"/>
            </a:scene3d>
            <a:sp3d>
              <a:bevelT/>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0" name="Rectangle 19" descr="Stack of binders filled with papers"/>
            <p:cNvSpPr/>
            <p:nvPr/>
          </p:nvSpPr>
          <p:spPr>
            <a:xfrm>
              <a:off x="6645499" y="-804591"/>
              <a:ext cx="2186527" cy="1836911"/>
            </a:xfrm>
            <a:prstGeom prst="rect">
              <a:avLst/>
            </a:prstGeom>
            <a:blipFill dpi="0"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l="-63836" t="1172" r="-561" b="-1172"/>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6657811" y="1032321"/>
              <a:ext cx="2161903" cy="763024"/>
            </a:xfrm>
            <a:custGeom>
              <a:avLst/>
              <a:gdLst>
                <a:gd name="connsiteX0" fmla="*/ 0 w 2161903"/>
                <a:gd name="connsiteY0" fmla="*/ 0 h 763024"/>
                <a:gd name="connsiteX1" fmla="*/ 2161903 w 2161903"/>
                <a:gd name="connsiteY1" fmla="*/ 0 h 763024"/>
                <a:gd name="connsiteX2" fmla="*/ 2161903 w 2161903"/>
                <a:gd name="connsiteY2" fmla="*/ 763024 h 763024"/>
                <a:gd name="connsiteX3" fmla="*/ 0 w 2161903"/>
                <a:gd name="connsiteY3" fmla="*/ 763024 h 763024"/>
                <a:gd name="connsiteX4" fmla="*/ 0 w 2161903"/>
                <a:gd name="connsiteY4" fmla="*/ 0 h 7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903" h="763024">
                  <a:moveTo>
                    <a:pt x="0" y="0"/>
                  </a:moveTo>
                  <a:lnTo>
                    <a:pt x="2161903" y="0"/>
                  </a:lnTo>
                  <a:lnTo>
                    <a:pt x="2161903" y="763024"/>
                  </a:lnTo>
                  <a:lnTo>
                    <a:pt x="0" y="7630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b="1" dirty="0">
                  <a:solidFill>
                    <a:prstClr val="white"/>
                  </a:solidFill>
                  <a:latin typeface="Calibri" panose="020F0502020204030204"/>
                </a:rPr>
                <a:t>Handouts</a:t>
              </a:r>
            </a:p>
          </p:txBody>
        </p:sp>
      </p:grpSp>
      <p:grpSp>
        <p:nvGrpSpPr>
          <p:cNvPr id="27" name="Flipchart" descr="Flipchart"/>
          <p:cNvGrpSpPr/>
          <p:nvPr/>
        </p:nvGrpSpPr>
        <p:grpSpPr>
          <a:xfrm>
            <a:off x="2555997" y="3892852"/>
            <a:ext cx="2292096" cy="2694432"/>
            <a:chOff x="3561206" y="-917631"/>
            <a:chExt cx="2402115" cy="2826017"/>
          </a:xfrm>
        </p:grpSpPr>
        <p:sp>
          <p:nvSpPr>
            <p:cNvPr id="15" name="Rectangle 14"/>
            <p:cNvSpPr/>
            <p:nvPr/>
          </p:nvSpPr>
          <p:spPr>
            <a:xfrm>
              <a:off x="3561206" y="-917631"/>
              <a:ext cx="2402115" cy="2826017"/>
            </a:xfrm>
            <a:prstGeom prst="rect">
              <a:avLst/>
            </a:prstGeom>
            <a:solidFill>
              <a:schemeClr val="bg1">
                <a:alpha val="40000"/>
              </a:schemeClr>
            </a:solidFill>
            <a:ln>
              <a:noFill/>
            </a:ln>
            <a:scene3d>
              <a:camera prst="orthographicFront"/>
              <a:lightRig rig="threePt" dir="t"/>
            </a:scene3d>
            <a:sp3d>
              <a:bevelT/>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7" name="Rectangle 16" descr="Flipchart"/>
            <p:cNvSpPr/>
            <p:nvPr/>
          </p:nvSpPr>
          <p:spPr>
            <a:xfrm>
              <a:off x="3681311" y="-804591"/>
              <a:ext cx="2161903" cy="1836911"/>
            </a:xfrm>
            <a:prstGeom prst="rect">
              <a:avLst/>
            </a:prstGeom>
            <a:blipFill dpi="0" rotWithShape="1">
              <a:blip r:embed="rId7" cstate="print">
                <a:extLst>
                  <a:ext uri="{28A0092B-C50C-407E-A947-70E740481C1C}">
                    <a14:useLocalDpi xmlns:a14="http://schemas.microsoft.com/office/drawing/2010/main" val="0"/>
                  </a:ext>
                </a:extLst>
              </a:blip>
              <a:srcRect/>
              <a:stretch>
                <a:fillRect l="-36392" t="585" r="-414" b="-585"/>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3681311" y="1032321"/>
              <a:ext cx="2161903" cy="763024"/>
            </a:xfrm>
            <a:custGeom>
              <a:avLst/>
              <a:gdLst>
                <a:gd name="connsiteX0" fmla="*/ 0 w 2161903"/>
                <a:gd name="connsiteY0" fmla="*/ 0 h 763024"/>
                <a:gd name="connsiteX1" fmla="*/ 2161903 w 2161903"/>
                <a:gd name="connsiteY1" fmla="*/ 0 h 763024"/>
                <a:gd name="connsiteX2" fmla="*/ 2161903 w 2161903"/>
                <a:gd name="connsiteY2" fmla="*/ 763024 h 763024"/>
                <a:gd name="connsiteX3" fmla="*/ 0 w 2161903"/>
                <a:gd name="connsiteY3" fmla="*/ 763024 h 763024"/>
                <a:gd name="connsiteX4" fmla="*/ 0 w 2161903"/>
                <a:gd name="connsiteY4" fmla="*/ 0 h 7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903" h="763024">
                  <a:moveTo>
                    <a:pt x="0" y="0"/>
                  </a:moveTo>
                  <a:lnTo>
                    <a:pt x="2161903" y="0"/>
                  </a:lnTo>
                  <a:lnTo>
                    <a:pt x="2161903" y="763024"/>
                  </a:lnTo>
                  <a:lnTo>
                    <a:pt x="0" y="7630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b="1" dirty="0">
                  <a:solidFill>
                    <a:prstClr val="white"/>
                  </a:solidFill>
                  <a:latin typeface="Calibri" panose="020F0502020204030204"/>
                </a:rPr>
                <a:t>Flipchart</a:t>
              </a:r>
            </a:p>
          </p:txBody>
        </p:sp>
      </p:grpSp>
      <p:grpSp>
        <p:nvGrpSpPr>
          <p:cNvPr id="26" name="Whiteboard" descr="Whiteboard with markers"/>
          <p:cNvGrpSpPr/>
          <p:nvPr/>
        </p:nvGrpSpPr>
        <p:grpSpPr>
          <a:xfrm>
            <a:off x="7411963" y="3892852"/>
            <a:ext cx="2292096" cy="2694432"/>
            <a:chOff x="584706" y="-917631"/>
            <a:chExt cx="2402115" cy="2826017"/>
          </a:xfrm>
        </p:grpSpPr>
        <p:sp>
          <p:nvSpPr>
            <p:cNvPr id="9" name="Rectangle 8"/>
            <p:cNvSpPr/>
            <p:nvPr/>
          </p:nvSpPr>
          <p:spPr>
            <a:xfrm>
              <a:off x="584706" y="-917631"/>
              <a:ext cx="2402115" cy="2826017"/>
            </a:xfrm>
            <a:prstGeom prst="rect">
              <a:avLst/>
            </a:prstGeom>
            <a:solidFill>
              <a:schemeClr val="bg1">
                <a:alpha val="40000"/>
              </a:schemeClr>
            </a:solidFill>
            <a:ln>
              <a:noFill/>
            </a:ln>
            <a:scene3d>
              <a:camera prst="orthographicFront"/>
              <a:lightRig rig="threePt" dir="t"/>
            </a:scene3d>
            <a:sp3d>
              <a:bevelT/>
            </a:sp3d>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2" name="Rectangle 11" descr="Whiteboard with markers"/>
            <p:cNvSpPr/>
            <p:nvPr/>
          </p:nvSpPr>
          <p:spPr>
            <a:xfrm>
              <a:off x="704812" y="-804591"/>
              <a:ext cx="2161903" cy="1836911"/>
            </a:xfrm>
            <a:prstGeom prst="rect">
              <a:avLst/>
            </a:prstGeom>
            <a:blipFill>
              <a:blip r:embed="rId8" cstate="print">
                <a:extLst>
                  <a:ext uri="{28A0092B-C50C-407E-A947-70E740481C1C}">
                    <a14:useLocalDpi xmlns:a14="http://schemas.microsoft.com/office/drawing/2010/main" val="0"/>
                  </a:ext>
                </a:extLst>
              </a:blip>
              <a:srcRect/>
              <a:stretch>
                <a:fillRect l="-14000" r="-14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584706" y="1032321"/>
              <a:ext cx="2402115" cy="763024"/>
            </a:xfrm>
            <a:custGeom>
              <a:avLst/>
              <a:gdLst>
                <a:gd name="connsiteX0" fmla="*/ 0 w 2161903"/>
                <a:gd name="connsiteY0" fmla="*/ 0 h 763024"/>
                <a:gd name="connsiteX1" fmla="*/ 2161903 w 2161903"/>
                <a:gd name="connsiteY1" fmla="*/ 0 h 763024"/>
                <a:gd name="connsiteX2" fmla="*/ 2161903 w 2161903"/>
                <a:gd name="connsiteY2" fmla="*/ 763024 h 763024"/>
                <a:gd name="connsiteX3" fmla="*/ 0 w 2161903"/>
                <a:gd name="connsiteY3" fmla="*/ 763024 h 763024"/>
                <a:gd name="connsiteX4" fmla="*/ 0 w 2161903"/>
                <a:gd name="connsiteY4" fmla="*/ 0 h 7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903" h="763024">
                  <a:moveTo>
                    <a:pt x="0" y="0"/>
                  </a:moveTo>
                  <a:lnTo>
                    <a:pt x="2161903" y="0"/>
                  </a:lnTo>
                  <a:lnTo>
                    <a:pt x="2161903" y="763024"/>
                  </a:lnTo>
                  <a:lnTo>
                    <a:pt x="0" y="7630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algn="ctr" defTabSz="1422364">
                <a:lnSpc>
                  <a:spcPct val="90000"/>
                </a:lnSpc>
                <a:spcBef>
                  <a:spcPct val="0"/>
                </a:spcBef>
                <a:spcAft>
                  <a:spcPct val="35000"/>
                </a:spcAft>
              </a:pPr>
              <a:r>
                <a:rPr lang="en-US" sz="3200" b="1" dirty="0">
                  <a:solidFill>
                    <a:prstClr val="white"/>
                  </a:solidFill>
                  <a:latin typeface="Calibri" panose="020F0502020204030204"/>
                </a:rPr>
                <a:t>Whiteboard</a:t>
              </a:r>
            </a:p>
          </p:txBody>
        </p:sp>
      </p:grpSp>
    </p:spTree>
    <p:extLst>
      <p:ext uri="{BB962C8B-B14F-4D97-AF65-F5344CB8AC3E}">
        <p14:creationId xmlns:p14="http://schemas.microsoft.com/office/powerpoint/2010/main" val="216434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82" y="8293"/>
            <a:ext cx="12186417"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Inserting Video</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11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82" y="8293"/>
            <a:ext cx="12186417"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Inserting and Embedding a Video</a:t>
            </a:r>
            <a:endParaRPr lang="en-US" sz="3200" b="1" dirty="0">
              <a:solidFill>
                <a:schemeClr val="bg1"/>
              </a:solidFill>
              <a:latin typeface="Arial" panose="020B0604020202020204" pitchFamily="34" charset="0"/>
              <a:cs typeface="Arial" panose="020B0604020202020204" pitchFamily="34" charset="0"/>
            </a:endParaRPr>
          </a:p>
        </p:txBody>
      </p:sp>
      <p:pic>
        <p:nvPicPr>
          <p:cNvPr id="2" name="Wind Turbines" descr="Video of wind turbines turning against sun in background; no sound associated with this video">
            <a:hlinkClick r:id="" action="ppaction://media"/>
            <a:extLst>
              <a:ext uri="{FF2B5EF4-FFF2-40B4-BE49-F238E27FC236}">
                <a16:creationId xmlns:a16="http://schemas.microsoft.com/office/drawing/2014/main" id="{74CDA16F-3EE5-671C-F750-4029D4C921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2729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28D93B-3C96-0D85-4AE5-CCE38EC30D80}"/>
              </a:ext>
              <a:ext uri="{C183D7F6-B498-43B3-948B-1728B52AA6E4}">
                <adec:decorative xmlns:adec="http://schemas.microsoft.com/office/drawing/2017/decorative" val="1"/>
              </a:ext>
            </a:extLst>
          </p:cNvPr>
          <p:cNvSpPr/>
          <p:nvPr/>
        </p:nvSpPr>
        <p:spPr>
          <a:xfrm>
            <a:off x="7472069" y="0"/>
            <a:ext cx="5005681" cy="7037139"/>
          </a:xfrm>
          <a:prstGeom prst="rect">
            <a:avLst/>
          </a:prstGeom>
          <a:gradFill flip="none" rotWithShape="1">
            <a:gsLst>
              <a:gs pos="21000">
                <a:schemeClr val="tx1">
                  <a:alpha val="80000"/>
                </a:schemeClr>
              </a:gs>
              <a:gs pos="1000">
                <a:schemeClr val="tx1">
                  <a:alpha val="0"/>
                </a:schemeClr>
              </a:gs>
              <a:gs pos="100000">
                <a:schemeClr val="tx1"/>
              </a:gs>
            </a:gsLst>
            <a:lin ang="5400000" scaled="1"/>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 name="Title 1"/>
          <p:cNvSpPr>
            <a:spLocks noGrp="1"/>
          </p:cNvSpPr>
          <p:nvPr>
            <p:ph type="title"/>
          </p:nvPr>
        </p:nvSpPr>
        <p:spPr>
          <a:xfrm>
            <a:off x="0" y="1"/>
            <a:ext cx="12192000" cy="1325563"/>
          </a:xfrm>
          <a:gradFill>
            <a:gsLst>
              <a:gs pos="50000">
                <a:srgbClr val="7F7F7F">
                  <a:alpha val="89804"/>
                </a:srgbClr>
              </a:gs>
              <a:gs pos="0">
                <a:schemeClr val="tx1">
                  <a:alpha val="85000"/>
                </a:schemeClr>
              </a:gs>
              <a:gs pos="100000">
                <a:schemeClr val="tx1">
                  <a:lumMod val="65000"/>
                  <a:lumOff val="35000"/>
                  <a:alpha val="0"/>
                </a:schemeClr>
              </a:gs>
            </a:gsLst>
            <a:lin ang="5400000" scaled="1"/>
          </a:gra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Elements of Effective Visual Aids</a:t>
            </a:r>
          </a:p>
        </p:txBody>
      </p:sp>
      <p:pic>
        <p:nvPicPr>
          <p:cNvPr id="3" name="Picture 2" descr="Color fan"/>
          <p:cNvPicPr>
            <a:picLocks noChangeAspect="1"/>
          </p:cNvPicPr>
          <p:nvPr/>
        </p:nvPicPr>
        <p:blipFill>
          <a:blip r:embed="rId3" cstate="print">
            <a:extLst>
              <a:ext uri="{BEBA8EAE-BF5A-486C-A8C5-ECC9F3942E4B}">
                <a14:imgProps xmlns:a14="http://schemas.microsoft.com/office/drawing/2010/main">
                  <a14:imgLayer r:embed="rId4">
                    <a14:imgEffect>
                      <a14:backgroundRemoval t="2936" b="98295" l="2557" r="95739">
                        <a14:foregroundMark x1="69744" y1="15720" x2="75142" y2="20928"/>
                      </a14:backgroundRemoval>
                    </a14:imgEffect>
                  </a14:imgLayer>
                </a14:imgProps>
              </a:ext>
              <a:ext uri="{28A0092B-C50C-407E-A947-70E740481C1C}">
                <a14:useLocalDpi xmlns:a14="http://schemas.microsoft.com/office/drawing/2010/main" val="0"/>
              </a:ext>
            </a:extLst>
          </a:blip>
          <a:stretch>
            <a:fillRect/>
          </a:stretch>
        </p:blipFill>
        <p:spPr>
          <a:xfrm>
            <a:off x="0" y="1005840"/>
            <a:ext cx="7802880" cy="5852160"/>
          </a:xfrm>
          <a:prstGeom prst="rect">
            <a:avLst/>
          </a:prstGeom>
        </p:spPr>
      </p:pic>
      <p:sp>
        <p:nvSpPr>
          <p:cNvPr id="15" name="TextBox 14">
            <a:extLst>
              <a:ext uri="{FF2B5EF4-FFF2-40B4-BE49-F238E27FC236}">
                <a16:creationId xmlns:a16="http://schemas.microsoft.com/office/drawing/2014/main" id="{D95B0F8E-B823-57A9-D741-380589E483F0}"/>
              </a:ext>
            </a:extLst>
          </p:cNvPr>
          <p:cNvSpPr txBox="1"/>
          <p:nvPr/>
        </p:nvSpPr>
        <p:spPr>
          <a:xfrm>
            <a:off x="8081678" y="1877663"/>
            <a:ext cx="3782617" cy="584775"/>
          </a:xfrm>
          <a:prstGeom prst="rect">
            <a:avLst/>
          </a:prstGeom>
          <a:noFill/>
        </p:spPr>
        <p:txBody>
          <a:bodyPr wrap="square" rtlCol="0">
            <a:spAutoFit/>
          </a:bodyPr>
          <a:lstStyle/>
          <a:p>
            <a:pPr algn="ctr" defTabSz="910144"/>
            <a:r>
              <a:rPr lang="en-US" sz="3200" dirty="0">
                <a:solidFill>
                  <a:prstClr val="white"/>
                </a:solidFill>
                <a:latin typeface="Calibri" panose="020F0502020204030204"/>
              </a:rPr>
              <a:t>Level of Detail</a:t>
            </a:r>
          </a:p>
        </p:txBody>
      </p:sp>
      <p:sp>
        <p:nvSpPr>
          <p:cNvPr id="18" name="TextBox 17">
            <a:extLst>
              <a:ext uri="{FF2B5EF4-FFF2-40B4-BE49-F238E27FC236}">
                <a16:creationId xmlns:a16="http://schemas.microsoft.com/office/drawing/2014/main" id="{81F2DB53-BB36-CB36-3499-52DD3BE2A4FE}"/>
              </a:ext>
            </a:extLst>
          </p:cNvPr>
          <p:cNvSpPr txBox="1"/>
          <p:nvPr/>
        </p:nvSpPr>
        <p:spPr>
          <a:xfrm>
            <a:off x="7986048" y="2936085"/>
            <a:ext cx="3973877" cy="584775"/>
          </a:xfrm>
          <a:prstGeom prst="rect">
            <a:avLst/>
          </a:prstGeom>
          <a:noFill/>
        </p:spPr>
        <p:txBody>
          <a:bodyPr wrap="square" rtlCol="0">
            <a:spAutoFit/>
          </a:bodyPr>
          <a:lstStyle/>
          <a:p>
            <a:pPr algn="ctr" defTabSz="914377"/>
            <a:r>
              <a:rPr lang="en-US" sz="3200" dirty="0">
                <a:solidFill>
                  <a:prstClr val="white"/>
                </a:solidFill>
                <a:latin typeface="Calibri" panose="020F0502020204030204"/>
              </a:rPr>
              <a:t>Design Consistency</a:t>
            </a:r>
          </a:p>
        </p:txBody>
      </p:sp>
      <p:sp>
        <p:nvSpPr>
          <p:cNvPr id="17" name="TextBox 16">
            <a:extLst>
              <a:ext uri="{FF2B5EF4-FFF2-40B4-BE49-F238E27FC236}">
                <a16:creationId xmlns:a16="http://schemas.microsoft.com/office/drawing/2014/main" id="{8849335E-BEFC-D650-3862-AB25BAA18AC8}"/>
              </a:ext>
            </a:extLst>
          </p:cNvPr>
          <p:cNvSpPr txBox="1"/>
          <p:nvPr/>
        </p:nvSpPr>
        <p:spPr>
          <a:xfrm>
            <a:off x="7019254" y="3994509"/>
            <a:ext cx="5791005" cy="584775"/>
          </a:xfrm>
          <a:prstGeom prst="rect">
            <a:avLst/>
          </a:prstGeom>
          <a:noFill/>
        </p:spPr>
        <p:txBody>
          <a:bodyPr wrap="square" rtlCol="0">
            <a:spAutoFit/>
          </a:bodyPr>
          <a:lstStyle/>
          <a:p>
            <a:pPr algn="ctr" defTabSz="914377"/>
            <a:r>
              <a:rPr lang="en-US" sz="3200" dirty="0">
                <a:solidFill>
                  <a:prstClr val="white"/>
                </a:solidFill>
                <a:latin typeface="Calibri" panose="020F0502020204030204"/>
              </a:rPr>
              <a:t>Three Words per Bullet</a:t>
            </a:r>
          </a:p>
        </p:txBody>
      </p:sp>
      <p:sp>
        <p:nvSpPr>
          <p:cNvPr id="19" name="TextBox 18">
            <a:extLst>
              <a:ext uri="{FF2B5EF4-FFF2-40B4-BE49-F238E27FC236}">
                <a16:creationId xmlns:a16="http://schemas.microsoft.com/office/drawing/2014/main" id="{276811C5-87BD-7E0E-1EA2-9488E28CA3D5}"/>
              </a:ext>
            </a:extLst>
          </p:cNvPr>
          <p:cNvSpPr txBox="1"/>
          <p:nvPr/>
        </p:nvSpPr>
        <p:spPr>
          <a:xfrm>
            <a:off x="8553468" y="5052931"/>
            <a:ext cx="2895601" cy="584775"/>
          </a:xfrm>
          <a:prstGeom prst="rect">
            <a:avLst/>
          </a:prstGeom>
          <a:noFill/>
        </p:spPr>
        <p:txBody>
          <a:bodyPr wrap="square" rtlCol="0">
            <a:spAutoFit/>
          </a:bodyPr>
          <a:lstStyle/>
          <a:p>
            <a:pPr algn="ctr" defTabSz="914377"/>
            <a:r>
              <a:rPr lang="en-US" sz="3200" dirty="0">
                <a:solidFill>
                  <a:prstClr val="white"/>
                </a:solidFill>
                <a:latin typeface="Calibri" panose="020F0502020204030204"/>
              </a:rPr>
              <a:t>Color</a:t>
            </a:r>
          </a:p>
        </p:txBody>
      </p:sp>
    </p:spTree>
    <p:extLst>
      <p:ext uri="{BB962C8B-B14F-4D97-AF65-F5344CB8AC3E}">
        <p14:creationId xmlns:p14="http://schemas.microsoft.com/office/powerpoint/2010/main" val="37293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bstract painting with numerous colors blending together">
            <a:extLst>
              <a:ext uri="{FF2B5EF4-FFF2-40B4-BE49-F238E27FC236}">
                <a16:creationId xmlns:a16="http://schemas.microsoft.com/office/drawing/2014/main" id="{227A3F30-7055-40EA-AFDA-E55AAE333A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97" b="12997"/>
          <a:stretch/>
        </p:blipFill>
        <p:spPr>
          <a:xfrm>
            <a:off x="0" y="0"/>
            <a:ext cx="12192000" cy="6858000"/>
          </a:xfrm>
          <a:prstGeom prst="rect">
            <a:avLst/>
          </a:prstGeom>
          <a:effectLst/>
        </p:spPr>
      </p:pic>
      <p:sp>
        <p:nvSpPr>
          <p:cNvPr id="2" name="Title 1"/>
          <p:cNvSpPr>
            <a:spLocks noGrp="1"/>
          </p:cNvSpPr>
          <p:nvPr>
            <p:ph type="title"/>
          </p:nvPr>
        </p:nvSpPr>
        <p:spPr>
          <a:xfrm>
            <a:off x="0" y="0"/>
            <a:ext cx="12192000" cy="1328928"/>
          </a:xfrm>
          <a:gradFill>
            <a:gsLst>
              <a:gs pos="25000">
                <a:srgbClr val="210A17">
                  <a:alpha val="85000"/>
                </a:srgbClr>
              </a:gs>
              <a:gs pos="100000">
                <a:srgbClr val="210A17">
                  <a:alpha val="0"/>
                </a:srgbClr>
              </a:gs>
            </a:gsLst>
            <a:lin ang="5400000" scaled="1"/>
          </a:gradFill>
        </p:spPr>
        <p:txBody>
          <a:bodyPr anchor="ctr">
            <a:normAutofit/>
          </a:bodyPr>
          <a:lstStyle/>
          <a:p>
            <a:r>
              <a:rPr lang="en-US" sz="4000" b="1" dirty="0">
                <a:solidFill>
                  <a:schemeClr val="bg1"/>
                </a:solidFill>
                <a:latin typeface="Arial" panose="020B0604020202020204" pitchFamily="34" charset="0"/>
                <a:ea typeface="Tahoma" pitchFamily="34" charset="0"/>
                <a:cs typeface="Arial" panose="020B0604020202020204" pitchFamily="34" charset="0"/>
              </a:rPr>
              <a:t>Colors</a:t>
            </a:r>
          </a:p>
        </p:txBody>
      </p:sp>
    </p:spTree>
    <p:custDataLst>
      <p:tags r:id="rId1"/>
    </p:custDataLst>
    <p:extLst>
      <p:ext uri="{BB962C8B-B14F-4D97-AF65-F5344CB8AC3E}">
        <p14:creationId xmlns:p14="http://schemas.microsoft.com/office/powerpoint/2010/main" val="86497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8928"/>
          </a:xfrm>
          <a:gradFill flip="none" rotWithShape="1">
            <a:gsLst>
              <a:gs pos="25000">
                <a:schemeClr val="tx1">
                  <a:alpha val="85000"/>
                </a:schemeClr>
              </a:gs>
              <a:gs pos="100000">
                <a:schemeClr val="tx1">
                  <a:lumMod val="65000"/>
                  <a:lumOff val="35000"/>
                  <a:alpha val="0"/>
                </a:schemeClr>
              </a:gs>
            </a:gsLst>
            <a:lin ang="5400000" scaled="1"/>
            <a:tileRect/>
          </a:gradFill>
        </p:spPr>
        <p:txBody>
          <a:bodyPr anchor="ctr">
            <a:normAutofit/>
          </a:bodyPr>
          <a:lstStyle/>
          <a:p>
            <a:r>
              <a:rPr lang="en-US" sz="4000" b="1" dirty="0">
                <a:solidFill>
                  <a:schemeClr val="bg1"/>
                </a:solidFill>
                <a:latin typeface="Arial" panose="020B0604020202020204" pitchFamily="34" charset="0"/>
                <a:ea typeface="Tahoma" pitchFamily="34" charset="0"/>
                <a:cs typeface="Arial" panose="020B0604020202020204" pitchFamily="34" charset="0"/>
              </a:rPr>
              <a:t>Reactions to Colors</a:t>
            </a:r>
          </a:p>
        </p:txBody>
      </p:sp>
    </p:spTree>
    <p:custDataLst>
      <p:tags r:id="rId1"/>
    </p:custDataLst>
    <p:extLst>
      <p:ext uri="{BB962C8B-B14F-4D97-AF65-F5344CB8AC3E}">
        <p14:creationId xmlns:p14="http://schemas.microsoft.com/office/powerpoint/2010/main" val="2298234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gradFill flip="none" rotWithShape="1">
            <a:gsLst>
              <a:gs pos="25000">
                <a:schemeClr val="tx1">
                  <a:alpha val="85000"/>
                </a:schemeClr>
              </a:gs>
              <a:gs pos="100000">
                <a:schemeClr val="tx1">
                  <a:lumMod val="65000"/>
                  <a:lumOff val="35000"/>
                  <a:alpha val="0"/>
                </a:schemeClr>
              </a:gs>
            </a:gsLst>
            <a:lin ang="5400000" scaled="1"/>
            <a:tileRect/>
          </a:gra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Reactions to Colors</a:t>
            </a:r>
          </a:p>
        </p:txBody>
      </p:sp>
      <p:sp>
        <p:nvSpPr>
          <p:cNvPr id="15" name="Red Rectangle" descr="Red rectangle used to ask audience's reaction to color">
            <a:extLst>
              <a:ext uri="{FF2B5EF4-FFF2-40B4-BE49-F238E27FC236}">
                <a16:creationId xmlns:a16="http://schemas.microsoft.com/office/drawing/2014/main" id="{BC57EF6D-90F2-4246-B406-67BFB66C6D7F}"/>
              </a:ext>
            </a:extLst>
          </p:cNvPr>
          <p:cNvSpPr/>
          <p:nvPr/>
        </p:nvSpPr>
        <p:spPr>
          <a:xfrm>
            <a:off x="0" y="1"/>
            <a:ext cx="12192000" cy="68579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7" name="Orange Rectangle" descr="Orange rectangle used to ask audience's reaction to color">
            <a:extLst>
              <a:ext uri="{FF2B5EF4-FFF2-40B4-BE49-F238E27FC236}">
                <a16:creationId xmlns:a16="http://schemas.microsoft.com/office/drawing/2014/main" id="{F3465FE7-8D17-4377-9CE6-BB972C8D45EF}"/>
              </a:ext>
            </a:extLst>
          </p:cNvPr>
          <p:cNvSpPr/>
          <p:nvPr/>
        </p:nvSpPr>
        <p:spPr>
          <a:xfrm>
            <a:off x="3333" y="-17"/>
            <a:ext cx="12192000" cy="6861349"/>
          </a:xfrm>
          <a:prstGeom prst="rect">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8" name="Yellow Rectangle" descr="Yellow rectangle used to ask audience's reaction to color">
            <a:extLst>
              <a:ext uri="{FF2B5EF4-FFF2-40B4-BE49-F238E27FC236}">
                <a16:creationId xmlns:a16="http://schemas.microsoft.com/office/drawing/2014/main" id="{E2BDB6E6-55CC-4245-8CB5-03A3F39755F7}"/>
              </a:ext>
            </a:extLst>
          </p:cNvPr>
          <p:cNvSpPr/>
          <p:nvPr/>
        </p:nvSpPr>
        <p:spPr>
          <a:xfrm>
            <a:off x="6667" y="1"/>
            <a:ext cx="12192000" cy="68613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9" name="Green Rectangle" descr="Green rectangle used to ask audience's reaction to color">
            <a:extLst>
              <a:ext uri="{FF2B5EF4-FFF2-40B4-BE49-F238E27FC236}">
                <a16:creationId xmlns:a16="http://schemas.microsoft.com/office/drawing/2014/main" id="{F6BDA7AD-5540-4977-A3EC-759E103BCB8F}"/>
              </a:ext>
            </a:extLst>
          </p:cNvPr>
          <p:cNvSpPr/>
          <p:nvPr/>
        </p:nvSpPr>
        <p:spPr>
          <a:xfrm>
            <a:off x="3329" y="1"/>
            <a:ext cx="12192000" cy="685801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0" name="Blue Rectangle" descr="Blue rectangle used to ask audience's reaction to color">
            <a:extLst>
              <a:ext uri="{FF2B5EF4-FFF2-40B4-BE49-F238E27FC236}">
                <a16:creationId xmlns:a16="http://schemas.microsoft.com/office/drawing/2014/main" id="{1EE2BE17-7944-44FB-A0D2-4088129B5B72}"/>
              </a:ext>
            </a:extLst>
          </p:cNvPr>
          <p:cNvSpPr/>
          <p:nvPr/>
        </p:nvSpPr>
        <p:spPr>
          <a:xfrm>
            <a:off x="-6667" y="0"/>
            <a:ext cx="12192000" cy="6858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1" name="Violet Rectangle" descr="Violet rectangle used to ask audience's reaction to color">
            <a:extLst>
              <a:ext uri="{FF2B5EF4-FFF2-40B4-BE49-F238E27FC236}">
                <a16:creationId xmlns:a16="http://schemas.microsoft.com/office/drawing/2014/main" id="{F0A6201E-FD71-47C7-BAC9-FC86541D443A}"/>
              </a:ext>
            </a:extLst>
          </p:cNvPr>
          <p:cNvSpPr/>
          <p:nvPr/>
        </p:nvSpPr>
        <p:spPr>
          <a:xfrm>
            <a:off x="-3333" y="0"/>
            <a:ext cx="12192000" cy="6861333"/>
          </a:xfrm>
          <a:prstGeom prst="rect">
            <a:avLst/>
          </a:prstGeom>
          <a:solidFill>
            <a:srgbClr val="EE8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2" name="White Rectangle" descr="White rectangle used to ask audience's reaction to color">
            <a:extLst>
              <a:ext uri="{FF2B5EF4-FFF2-40B4-BE49-F238E27FC236}">
                <a16:creationId xmlns:a16="http://schemas.microsoft.com/office/drawing/2014/main" id="{A561CC40-B467-4BED-B5F4-6A82DD17592F}"/>
              </a:ext>
            </a:extLst>
          </p:cNvPr>
          <p:cNvSpPr/>
          <p:nvPr/>
        </p:nvSpPr>
        <p:spPr>
          <a:xfrm>
            <a:off x="0" y="1"/>
            <a:ext cx="12192000" cy="6854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3" name="Black Rectangle" descr="Black rectangle used to ask audience's reaction to color">
            <a:extLst>
              <a:ext uri="{FF2B5EF4-FFF2-40B4-BE49-F238E27FC236}">
                <a16:creationId xmlns:a16="http://schemas.microsoft.com/office/drawing/2014/main" id="{33D1D9E1-B6CB-4430-B67A-2A147B66FC9D}"/>
              </a:ext>
            </a:extLst>
          </p:cNvPr>
          <p:cNvSpPr/>
          <p:nvPr/>
        </p:nvSpPr>
        <p:spPr>
          <a:xfrm>
            <a:off x="-16666" y="-34"/>
            <a:ext cx="12221996" cy="686134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Tree>
    <p:extLst>
      <p:ext uri="{BB962C8B-B14F-4D97-AF65-F5344CB8AC3E}">
        <p14:creationId xmlns:p14="http://schemas.microsoft.com/office/powerpoint/2010/main" val="33909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0CB4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1_Default Design">
  <a:themeElements>
    <a:clrScheme name="Custom 1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0CB4C"/>
      </a:hlink>
      <a:folHlink>
        <a:srgbClr val="CBE7E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1146</Words>
  <Application>Microsoft Office PowerPoint</Application>
  <PresentationFormat>Widescreen</PresentationFormat>
  <Paragraphs>158</Paragraphs>
  <Slides>23</Slides>
  <Notes>23</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Arial</vt:lpstr>
      <vt:lpstr>Calibri</vt:lpstr>
      <vt:lpstr>Calibri Light</vt:lpstr>
      <vt:lpstr>Comic Sans MS</vt:lpstr>
      <vt:lpstr>Courier New</vt:lpstr>
      <vt:lpstr>Symbol</vt:lpstr>
      <vt:lpstr>Verdana</vt:lpstr>
      <vt:lpstr>Wingdings</vt:lpstr>
      <vt:lpstr>1_Office Theme</vt:lpstr>
      <vt:lpstr>2_Waveform</vt:lpstr>
      <vt:lpstr>Waveform</vt:lpstr>
      <vt:lpstr>1_Default Design</vt:lpstr>
      <vt:lpstr>Visual Aids – Suggestions</vt:lpstr>
      <vt:lpstr>Use Visual Aids to:</vt:lpstr>
      <vt:lpstr>Most Commonly Used Visual Aids</vt:lpstr>
      <vt:lpstr>Inserting Video</vt:lpstr>
      <vt:lpstr>Inserting and Embedding a Video</vt:lpstr>
      <vt:lpstr>Elements of Effective Visual Aids</vt:lpstr>
      <vt:lpstr>Colors</vt:lpstr>
      <vt:lpstr>Reactions to Colors</vt:lpstr>
      <vt:lpstr>Reactions to Colors</vt:lpstr>
      <vt:lpstr>Bullets</vt:lpstr>
      <vt:lpstr>111(d) – Addressing Existing Sources</vt:lpstr>
      <vt:lpstr>111(d) – Addressing Existing Sources</vt:lpstr>
      <vt:lpstr>111(d) – Existing Sources</vt:lpstr>
      <vt:lpstr>111(d) – Existing Sources</vt:lpstr>
      <vt:lpstr>Practice Activity 6</vt:lpstr>
      <vt:lpstr>Adding SmartArt</vt:lpstr>
      <vt:lpstr>Adding Animation</vt:lpstr>
      <vt:lpstr>Slide Transitions</vt:lpstr>
      <vt:lpstr>Adding Images</vt:lpstr>
      <vt:lpstr>Photographs</vt:lpstr>
      <vt:lpstr>Icons</vt:lpstr>
      <vt:lpstr>Shapes</vt:lpstr>
      <vt:lpstr>Practice Activity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Aids – Suggestions</dc:title>
  <dc:creator>Anna Rodriguez</dc:creator>
  <cp:lastModifiedBy>Anna Rodriguez</cp:lastModifiedBy>
  <cp:revision>1</cp:revision>
  <dcterms:created xsi:type="dcterms:W3CDTF">2023-03-23T04:43:56Z</dcterms:created>
  <dcterms:modified xsi:type="dcterms:W3CDTF">2023-03-23T04:46:56Z</dcterms:modified>
</cp:coreProperties>
</file>