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648" r:id="rId3"/>
  </p:sldMasterIdLst>
  <p:notesMasterIdLst>
    <p:notesMasterId r:id="rId12"/>
  </p:notesMasterIdLst>
  <p:handoutMasterIdLst>
    <p:handoutMasterId r:id="rId13"/>
  </p:handoutMasterIdLst>
  <p:sldIdLst>
    <p:sldId id="270" r:id="rId4"/>
    <p:sldId id="318" r:id="rId5"/>
    <p:sldId id="317" r:id="rId6"/>
    <p:sldId id="319" r:id="rId7"/>
    <p:sldId id="322" r:id="rId8"/>
    <p:sldId id="323" r:id="rId9"/>
    <p:sldId id="324" r:id="rId10"/>
    <p:sldId id="465" r:id="rId11"/>
  </p:sldIdLst>
  <p:sldSz cx="9144000" cy="6858000" type="screen4x3"/>
  <p:notesSz cx="6858000" cy="9313863"/>
  <p:embeddedFontLst>
    <p:embeddedFont>
      <p:font typeface="Trebuchet MS" panose="020B0603020202020204" pitchFamily="34" charset="0"/>
      <p:regular r:id="rId14"/>
      <p:bold r:id="rId15"/>
      <p:italic r:id="rId16"/>
      <p:boldItalic r:id="rId17"/>
    </p:embeddedFont>
  </p:embeddedFontLst>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4"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3300"/>
    <a:srgbClr val="8A352C"/>
    <a:srgbClr val="BD725B"/>
    <a:srgbClr val="883434"/>
    <a:srgbClr val="782E26"/>
    <a:srgbClr val="B64628"/>
    <a:srgbClr val="008000"/>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416" autoAdjust="0"/>
    <p:restoredTop sz="93447" autoAdjust="0"/>
  </p:normalViewPr>
  <p:slideViewPr>
    <p:cSldViewPr snapToGrid="0">
      <p:cViewPr varScale="1">
        <p:scale>
          <a:sx n="84" d="100"/>
          <a:sy n="84" d="100"/>
        </p:scale>
        <p:origin x="1819" y="288"/>
      </p:cViewPr>
      <p:guideLst>
        <p:guide orient="horz" pos="2160"/>
        <p:guide pos="2880"/>
      </p:guideLst>
    </p:cSldViewPr>
  </p:slideViewPr>
  <p:outlineViewPr>
    <p:cViewPr>
      <p:scale>
        <a:sx n="33" d="100"/>
        <a:sy n="33" d="100"/>
      </p:scale>
      <p:origin x="0" y="-4260"/>
    </p:cViewPr>
  </p:outlineViewPr>
  <p:notesTextViewPr>
    <p:cViewPr>
      <p:scale>
        <a:sx n="125" d="100"/>
        <a:sy n="125" d="100"/>
      </p:scale>
      <p:origin x="0" y="0"/>
    </p:cViewPr>
  </p:notesTextViewPr>
  <p:sorterViewPr>
    <p:cViewPr varScale="1">
      <p:scale>
        <a:sx n="1" d="1"/>
        <a:sy n="1" d="1"/>
      </p:scale>
      <p:origin x="0" y="0"/>
    </p:cViewPr>
  </p:sorterViewPr>
  <p:notesViewPr>
    <p:cSldViewPr snapToGrid="0">
      <p:cViewPr>
        <p:scale>
          <a:sx n="110" d="100"/>
          <a:sy n="110" d="100"/>
        </p:scale>
        <p:origin x="-888" y="1686"/>
      </p:cViewPr>
      <p:guideLst>
        <p:guide orient="horz" pos="2934"/>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handoutMaster" Target="handoutMasters/handoutMaster1.xml"/><Relationship Id="rId18" Type="http://schemas.openxmlformats.org/officeDocument/2006/relationships/presProps" Target="presProps.xml"/><Relationship Id="rId3" Type="http://schemas.openxmlformats.org/officeDocument/2006/relationships/slideMaster" Target="slideMasters/slideMaster1.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notesMaster" Target="notesMasters/notesMaster1.xml"/><Relationship Id="rId17" Type="http://schemas.openxmlformats.org/officeDocument/2006/relationships/font" Target="fonts/font4.fntdata"/><Relationship Id="rId2" Type="http://schemas.openxmlformats.org/officeDocument/2006/relationships/customXml" Target="../customXml/item2.xml"/><Relationship Id="rId16" Type="http://schemas.openxmlformats.org/officeDocument/2006/relationships/font" Target="fonts/font3.fntdata"/><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font" Target="fonts/font2.fntdata"/><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font" Target="fonts/font1.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9CEAA70-C860-4288-A035-AD551495C5E2}"/>
              </a:ext>
            </a:extLst>
          </p:cNvPr>
          <p:cNvSpPr>
            <a:spLocks noGrp="1"/>
          </p:cNvSpPr>
          <p:nvPr>
            <p:ph type="hdr" sz="quarter"/>
          </p:nvPr>
        </p:nvSpPr>
        <p:spPr>
          <a:xfrm>
            <a:off x="1" y="0"/>
            <a:ext cx="2972421" cy="464421"/>
          </a:xfrm>
          <a:prstGeom prst="rect">
            <a:avLst/>
          </a:prstGeom>
        </p:spPr>
        <p:txBody>
          <a:bodyPr vert="horz" lIns="88139" tIns="44070" rIns="88139" bIns="44070" rtlCol="0"/>
          <a:lstStyle>
            <a:lvl1pPr algn="l" eaLnBrk="1" hangingPunct="1">
              <a:defRPr sz="1200">
                <a:latin typeface="Arial" charset="0"/>
                <a:cs typeface="Arial" charset="0"/>
              </a:defRPr>
            </a:lvl1pPr>
          </a:lstStyle>
          <a:p>
            <a:pPr>
              <a:defRPr/>
            </a:pPr>
            <a:endParaRPr lang="en-US"/>
          </a:p>
        </p:txBody>
      </p:sp>
      <p:sp>
        <p:nvSpPr>
          <p:cNvPr id="3" name="Date Placeholder 2">
            <a:extLst>
              <a:ext uri="{FF2B5EF4-FFF2-40B4-BE49-F238E27FC236}">
                <a16:creationId xmlns:a16="http://schemas.microsoft.com/office/drawing/2014/main" id="{BAEF608B-5CDF-4BCF-9B9D-13E9925A605C}"/>
              </a:ext>
            </a:extLst>
          </p:cNvPr>
          <p:cNvSpPr>
            <a:spLocks noGrp="1"/>
          </p:cNvSpPr>
          <p:nvPr>
            <p:ph type="dt" sz="quarter" idx="1"/>
          </p:nvPr>
        </p:nvSpPr>
        <p:spPr>
          <a:xfrm>
            <a:off x="3884027" y="0"/>
            <a:ext cx="2972421" cy="464421"/>
          </a:xfrm>
          <a:prstGeom prst="rect">
            <a:avLst/>
          </a:prstGeom>
        </p:spPr>
        <p:txBody>
          <a:bodyPr vert="horz" lIns="88139" tIns="44070" rIns="88139" bIns="44070" rtlCol="0"/>
          <a:lstStyle>
            <a:lvl1pPr algn="r" eaLnBrk="1" hangingPunct="1">
              <a:defRPr sz="1200">
                <a:latin typeface="Arial" charset="0"/>
                <a:cs typeface="Arial" charset="0"/>
              </a:defRPr>
            </a:lvl1pPr>
          </a:lstStyle>
          <a:p>
            <a:pPr>
              <a:defRPr/>
            </a:pPr>
            <a:fld id="{938FFCB5-8099-4249-8040-30545DEDDD34}" type="datetimeFigureOut">
              <a:rPr lang="en-US"/>
              <a:pPr>
                <a:defRPr/>
              </a:pPr>
              <a:t>2/24/2026</a:t>
            </a:fld>
            <a:endParaRPr lang="en-US" dirty="0"/>
          </a:p>
        </p:txBody>
      </p:sp>
      <p:sp>
        <p:nvSpPr>
          <p:cNvPr id="4" name="Footer Placeholder 3">
            <a:extLst>
              <a:ext uri="{FF2B5EF4-FFF2-40B4-BE49-F238E27FC236}">
                <a16:creationId xmlns:a16="http://schemas.microsoft.com/office/drawing/2014/main" id="{B2BC5A12-7963-450E-A983-D557DEF235CC}"/>
              </a:ext>
            </a:extLst>
          </p:cNvPr>
          <p:cNvSpPr>
            <a:spLocks noGrp="1"/>
          </p:cNvSpPr>
          <p:nvPr>
            <p:ph type="ftr" sz="quarter" idx="2"/>
          </p:nvPr>
        </p:nvSpPr>
        <p:spPr>
          <a:xfrm>
            <a:off x="1" y="8847852"/>
            <a:ext cx="2972421" cy="464421"/>
          </a:xfrm>
          <a:prstGeom prst="rect">
            <a:avLst/>
          </a:prstGeom>
        </p:spPr>
        <p:txBody>
          <a:bodyPr vert="horz" lIns="88139" tIns="44070" rIns="88139" bIns="44070" rtlCol="0" anchor="b"/>
          <a:lstStyle>
            <a:lvl1pPr algn="l" eaLnBrk="1" hangingPunct="1">
              <a:defRPr sz="1200">
                <a:latin typeface="Arial" charset="0"/>
                <a:cs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C6739383-EA1E-4A9B-87F9-DE394C651E52}"/>
              </a:ext>
            </a:extLst>
          </p:cNvPr>
          <p:cNvSpPr>
            <a:spLocks noGrp="1"/>
          </p:cNvSpPr>
          <p:nvPr>
            <p:ph type="sldNum" sz="quarter" idx="3"/>
          </p:nvPr>
        </p:nvSpPr>
        <p:spPr>
          <a:xfrm>
            <a:off x="3884027" y="8847852"/>
            <a:ext cx="2972421" cy="464421"/>
          </a:xfrm>
          <a:prstGeom prst="rect">
            <a:avLst/>
          </a:prstGeom>
        </p:spPr>
        <p:txBody>
          <a:bodyPr vert="horz" wrap="square" lIns="88139" tIns="44070" rIns="88139" bIns="44070" numCol="1" anchor="b" anchorCtr="0" compatLnSpc="1">
            <a:prstTxWarp prst="textNoShape">
              <a:avLst/>
            </a:prstTxWarp>
          </a:bodyPr>
          <a:lstStyle>
            <a:lvl1pPr algn="r" eaLnBrk="1" hangingPunct="1">
              <a:defRPr sz="1200"/>
            </a:lvl1pPr>
          </a:lstStyle>
          <a:p>
            <a:pPr>
              <a:defRPr/>
            </a:pPr>
            <a:fld id="{503FD626-CD0A-45A6-8F89-11AA89242F54}" type="slidenum">
              <a:rPr lang="en-US" altLang="en-US"/>
              <a:pPr>
                <a:defRPr/>
              </a:pPr>
              <a:t>‹#›</a:t>
            </a:fld>
            <a:endParaRPr lang="en-US" altLang="en-US"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8546101-B2BF-4110-9D11-6AFF6923C1E3}"/>
              </a:ext>
            </a:extLst>
          </p:cNvPr>
          <p:cNvSpPr>
            <a:spLocks noGrp="1"/>
          </p:cNvSpPr>
          <p:nvPr>
            <p:ph type="hdr" sz="quarter"/>
          </p:nvPr>
        </p:nvSpPr>
        <p:spPr>
          <a:xfrm>
            <a:off x="1" y="0"/>
            <a:ext cx="2972421" cy="464421"/>
          </a:xfrm>
          <a:prstGeom prst="rect">
            <a:avLst/>
          </a:prstGeom>
        </p:spPr>
        <p:txBody>
          <a:bodyPr vert="horz" lIns="92616" tIns="46309" rIns="92616" bIns="46309" rtlCol="0"/>
          <a:lstStyle>
            <a:lvl1pPr algn="l" eaLnBrk="1" hangingPunct="1">
              <a:defRPr sz="1300">
                <a:latin typeface="Arial" charset="0"/>
                <a:cs typeface="+mn-cs"/>
              </a:defRPr>
            </a:lvl1pPr>
          </a:lstStyle>
          <a:p>
            <a:pPr>
              <a:defRPr/>
            </a:pPr>
            <a:endParaRPr lang="en-US"/>
          </a:p>
        </p:txBody>
      </p:sp>
      <p:sp>
        <p:nvSpPr>
          <p:cNvPr id="3" name="Date Placeholder 2">
            <a:extLst>
              <a:ext uri="{FF2B5EF4-FFF2-40B4-BE49-F238E27FC236}">
                <a16:creationId xmlns:a16="http://schemas.microsoft.com/office/drawing/2014/main" id="{38A55A69-FAB0-4D90-8891-BFB4C37144DF}"/>
              </a:ext>
            </a:extLst>
          </p:cNvPr>
          <p:cNvSpPr>
            <a:spLocks noGrp="1"/>
          </p:cNvSpPr>
          <p:nvPr>
            <p:ph type="dt" idx="1"/>
          </p:nvPr>
        </p:nvSpPr>
        <p:spPr>
          <a:xfrm>
            <a:off x="3884027" y="0"/>
            <a:ext cx="2972421" cy="464421"/>
          </a:xfrm>
          <a:prstGeom prst="rect">
            <a:avLst/>
          </a:prstGeom>
        </p:spPr>
        <p:txBody>
          <a:bodyPr vert="horz" lIns="92616" tIns="46309" rIns="92616" bIns="46309" rtlCol="0"/>
          <a:lstStyle>
            <a:lvl1pPr algn="r" eaLnBrk="1" hangingPunct="1">
              <a:defRPr sz="1300">
                <a:latin typeface="Arial" charset="0"/>
                <a:cs typeface="+mn-cs"/>
              </a:defRPr>
            </a:lvl1pPr>
          </a:lstStyle>
          <a:p>
            <a:pPr>
              <a:defRPr/>
            </a:pPr>
            <a:fld id="{E10B5C18-04CE-4542-8207-6C19D7DEC978}" type="datetimeFigureOut">
              <a:rPr lang="en-US"/>
              <a:pPr>
                <a:defRPr/>
              </a:pPr>
              <a:t>2/24/2026</a:t>
            </a:fld>
            <a:endParaRPr lang="en-US" dirty="0"/>
          </a:p>
        </p:txBody>
      </p:sp>
      <p:sp>
        <p:nvSpPr>
          <p:cNvPr id="4" name="Slide Image Placeholder 3">
            <a:extLst>
              <a:ext uri="{FF2B5EF4-FFF2-40B4-BE49-F238E27FC236}">
                <a16:creationId xmlns:a16="http://schemas.microsoft.com/office/drawing/2014/main" id="{E84D7E08-EED6-4758-90DF-D1CBB16F75A9}"/>
              </a:ext>
            </a:extLst>
          </p:cNvPr>
          <p:cNvSpPr>
            <a:spLocks noGrp="1" noRot="1" noChangeAspect="1"/>
          </p:cNvSpPr>
          <p:nvPr>
            <p:ph type="sldImg" idx="2"/>
          </p:nvPr>
        </p:nvSpPr>
        <p:spPr>
          <a:xfrm>
            <a:off x="1101725" y="700088"/>
            <a:ext cx="4654550" cy="3492500"/>
          </a:xfrm>
          <a:prstGeom prst="rect">
            <a:avLst/>
          </a:prstGeom>
          <a:noFill/>
          <a:ln w="12700">
            <a:solidFill>
              <a:prstClr val="black"/>
            </a:solidFill>
          </a:ln>
        </p:spPr>
        <p:txBody>
          <a:bodyPr vert="horz" lIns="92616" tIns="46309" rIns="92616" bIns="46309" rtlCol="0" anchor="ctr"/>
          <a:lstStyle/>
          <a:p>
            <a:pPr lvl="0"/>
            <a:endParaRPr lang="en-US" noProof="0" dirty="0"/>
          </a:p>
        </p:txBody>
      </p:sp>
      <p:sp>
        <p:nvSpPr>
          <p:cNvPr id="5" name="Notes Placeholder 4">
            <a:extLst>
              <a:ext uri="{FF2B5EF4-FFF2-40B4-BE49-F238E27FC236}">
                <a16:creationId xmlns:a16="http://schemas.microsoft.com/office/drawing/2014/main" id="{C523499B-0B31-4A42-BCBA-CDA092223A11}"/>
              </a:ext>
            </a:extLst>
          </p:cNvPr>
          <p:cNvSpPr>
            <a:spLocks noGrp="1"/>
          </p:cNvSpPr>
          <p:nvPr>
            <p:ph type="body" sz="quarter" idx="3"/>
          </p:nvPr>
        </p:nvSpPr>
        <p:spPr>
          <a:xfrm>
            <a:off x="686421" y="4424722"/>
            <a:ext cx="5485158" cy="4189330"/>
          </a:xfrm>
          <a:prstGeom prst="rect">
            <a:avLst/>
          </a:prstGeom>
        </p:spPr>
        <p:txBody>
          <a:bodyPr vert="horz" lIns="92616" tIns="46309" rIns="92616" bIns="46309"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11C5A4FE-EA6A-4111-A46B-D5EB332C0774}"/>
              </a:ext>
            </a:extLst>
          </p:cNvPr>
          <p:cNvSpPr>
            <a:spLocks noGrp="1"/>
          </p:cNvSpPr>
          <p:nvPr>
            <p:ph type="ftr" sz="quarter" idx="4"/>
          </p:nvPr>
        </p:nvSpPr>
        <p:spPr>
          <a:xfrm>
            <a:off x="1" y="8847852"/>
            <a:ext cx="2972421" cy="464421"/>
          </a:xfrm>
          <a:prstGeom prst="rect">
            <a:avLst/>
          </a:prstGeom>
        </p:spPr>
        <p:txBody>
          <a:bodyPr vert="horz" lIns="92616" tIns="46309" rIns="92616" bIns="46309" rtlCol="0" anchor="b"/>
          <a:lstStyle>
            <a:lvl1pPr algn="l" eaLnBrk="1" hangingPunct="1">
              <a:defRPr sz="1300">
                <a:latin typeface="Arial" charset="0"/>
                <a:cs typeface="+mn-cs"/>
              </a:defRPr>
            </a:lvl1pPr>
          </a:lstStyle>
          <a:p>
            <a:pPr>
              <a:defRPr/>
            </a:pPr>
            <a:endParaRPr lang="en-US"/>
          </a:p>
        </p:txBody>
      </p:sp>
      <p:sp>
        <p:nvSpPr>
          <p:cNvPr id="7" name="Slide Number Placeholder 6">
            <a:extLst>
              <a:ext uri="{FF2B5EF4-FFF2-40B4-BE49-F238E27FC236}">
                <a16:creationId xmlns:a16="http://schemas.microsoft.com/office/drawing/2014/main" id="{726EA89D-6BD1-4A5A-B751-8062A072EA89}"/>
              </a:ext>
            </a:extLst>
          </p:cNvPr>
          <p:cNvSpPr>
            <a:spLocks noGrp="1"/>
          </p:cNvSpPr>
          <p:nvPr>
            <p:ph type="sldNum" sz="quarter" idx="5"/>
          </p:nvPr>
        </p:nvSpPr>
        <p:spPr>
          <a:xfrm>
            <a:off x="3884027" y="8847852"/>
            <a:ext cx="2972421" cy="464421"/>
          </a:xfrm>
          <a:prstGeom prst="rect">
            <a:avLst/>
          </a:prstGeom>
        </p:spPr>
        <p:txBody>
          <a:bodyPr vert="horz" wrap="square" lIns="92616" tIns="46309" rIns="92616" bIns="46309" numCol="1" anchor="b" anchorCtr="0" compatLnSpc="1">
            <a:prstTxWarp prst="textNoShape">
              <a:avLst/>
            </a:prstTxWarp>
          </a:bodyPr>
          <a:lstStyle>
            <a:lvl1pPr algn="r" eaLnBrk="1" hangingPunct="1">
              <a:defRPr sz="1300"/>
            </a:lvl1pPr>
          </a:lstStyle>
          <a:p>
            <a:pPr>
              <a:defRPr/>
            </a:pPr>
            <a:fld id="{3CB813D3-22FD-448E-B454-1C4DE787AD2F}"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a:extLst>
              <a:ext uri="{FF2B5EF4-FFF2-40B4-BE49-F238E27FC236}">
                <a16:creationId xmlns:a16="http://schemas.microsoft.com/office/drawing/2014/main" id="{D329011F-089D-4C83-9F19-2DEB8D9E5A2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a:extLst>
              <a:ext uri="{FF2B5EF4-FFF2-40B4-BE49-F238E27FC236}">
                <a16:creationId xmlns:a16="http://schemas.microsoft.com/office/drawing/2014/main" id="{B1125431-9349-4B10-BB44-30F918C7DF9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7172" name="Slide Number Placeholder 3">
            <a:extLst>
              <a:ext uri="{FF2B5EF4-FFF2-40B4-BE49-F238E27FC236}">
                <a16:creationId xmlns:a16="http://schemas.microsoft.com/office/drawing/2014/main" id="{7D9D3256-E61F-4A90-BFF8-55CAA58E9B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E38E7F3-2F52-422B-9598-5081C3823CD6}" type="slidenum">
              <a:rPr lang="en-US" altLang="en-US" sz="1300" smtClean="0">
                <a:latin typeface="Arial" panose="020B0604020202020204" pitchFamily="34" charset="0"/>
              </a:rPr>
              <a:pPr>
                <a:spcBef>
                  <a:spcPct val="0"/>
                </a:spcBef>
              </a:pPr>
              <a:t>1</a:t>
            </a:fld>
            <a:endParaRPr lang="en-US" altLang="en-US" sz="1300">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E9A9D6-4D98-B057-A8DE-74CAF3BBB162}"/>
            </a:ext>
          </a:extLst>
        </p:cNvPr>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726B1B41-A313-004C-B247-CF70BAB178B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a:extLst>
              <a:ext uri="{FF2B5EF4-FFF2-40B4-BE49-F238E27FC236}">
                <a16:creationId xmlns:a16="http://schemas.microsoft.com/office/drawing/2014/main" id="{D7E52C88-9B64-D831-3B5F-088A36EB40F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40964" name="Slide Number Placeholder 3">
            <a:extLst>
              <a:ext uri="{FF2B5EF4-FFF2-40B4-BE49-F238E27FC236}">
                <a16:creationId xmlns:a16="http://schemas.microsoft.com/office/drawing/2014/main" id="{392A076D-60E1-B0C4-D755-858AD6532D9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9D3453E9-9833-46C2-9CD0-C2920B5AB7C2}" type="slidenum">
              <a:rPr lang="en-US" altLang="en-US" sz="1200">
                <a:latin typeface="Arial" panose="020B0604020202020204" pitchFamily="34" charset="0"/>
              </a:rPr>
              <a:pPr>
                <a:spcBef>
                  <a:spcPct val="0"/>
                </a:spcBef>
              </a:pPr>
              <a:t>2</a:t>
            </a:fld>
            <a:endParaRPr lang="en-US" altLang="en-US" sz="1200">
              <a:latin typeface="Arial" panose="020B0604020202020204" pitchFamily="34" charset="0"/>
            </a:endParaRPr>
          </a:p>
        </p:txBody>
      </p:sp>
    </p:spTree>
    <p:extLst>
      <p:ext uri="{BB962C8B-B14F-4D97-AF65-F5344CB8AC3E}">
        <p14:creationId xmlns:p14="http://schemas.microsoft.com/office/powerpoint/2010/main" val="5535159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A59E2F-CA9B-D52A-927B-B7DECD1888B0}"/>
            </a:ext>
          </a:extLst>
        </p:cNvPr>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05468183-7623-542B-ED38-A175DC51AD2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a:extLst>
              <a:ext uri="{FF2B5EF4-FFF2-40B4-BE49-F238E27FC236}">
                <a16:creationId xmlns:a16="http://schemas.microsoft.com/office/drawing/2014/main" id="{52454B7F-21D1-3BDD-DEB3-F72885E2CF2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163"/>
              </a:spcBef>
            </a:pPr>
            <a:endParaRPr lang="en-US" altLang="en-US" dirty="0"/>
          </a:p>
        </p:txBody>
      </p:sp>
      <p:sp>
        <p:nvSpPr>
          <p:cNvPr id="13316" name="Slide Number Placeholder 3">
            <a:extLst>
              <a:ext uri="{FF2B5EF4-FFF2-40B4-BE49-F238E27FC236}">
                <a16:creationId xmlns:a16="http://schemas.microsoft.com/office/drawing/2014/main" id="{E2EFA220-352D-6AD5-EB2C-0274D9FC30B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F136FB9-F491-4CF2-B212-7DDFC212995A}" type="slidenum">
              <a:rPr lang="en-US" altLang="en-US" sz="1300" smtClean="0">
                <a:latin typeface="Arial" panose="020B0604020202020204" pitchFamily="34" charset="0"/>
              </a:rPr>
              <a:pPr>
                <a:spcBef>
                  <a:spcPct val="0"/>
                </a:spcBef>
              </a:pPr>
              <a:t>3</a:t>
            </a:fld>
            <a:endParaRPr lang="en-US" altLang="en-US" sz="1300">
              <a:latin typeface="Arial" panose="020B0604020202020204" pitchFamily="34" charset="0"/>
            </a:endParaRPr>
          </a:p>
        </p:txBody>
      </p:sp>
    </p:spTree>
    <p:extLst>
      <p:ext uri="{BB962C8B-B14F-4D97-AF65-F5344CB8AC3E}">
        <p14:creationId xmlns:p14="http://schemas.microsoft.com/office/powerpoint/2010/main" val="26358046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F85BDD-F6E5-AE46-F325-6FED2C461CA2}"/>
            </a:ext>
          </a:extLst>
        </p:cNvPr>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F31F4A3A-C1A1-7FFA-B63E-2CEE12B5065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a:extLst>
              <a:ext uri="{FF2B5EF4-FFF2-40B4-BE49-F238E27FC236}">
                <a16:creationId xmlns:a16="http://schemas.microsoft.com/office/drawing/2014/main" id="{3CF935F6-4FA2-BCBC-7E67-5469AE69E2B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40964" name="Slide Number Placeholder 3">
            <a:extLst>
              <a:ext uri="{FF2B5EF4-FFF2-40B4-BE49-F238E27FC236}">
                <a16:creationId xmlns:a16="http://schemas.microsoft.com/office/drawing/2014/main" id="{527EA92F-DBE3-9B8E-F066-DAA62290439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9D3453E9-9833-46C2-9CD0-C2920B5AB7C2}" type="slidenum">
              <a:rPr lang="en-US" altLang="en-US" sz="1200">
                <a:latin typeface="Arial" panose="020B0604020202020204" pitchFamily="34" charset="0"/>
              </a:rPr>
              <a:pPr>
                <a:spcBef>
                  <a:spcPct val="0"/>
                </a:spcBef>
              </a:pPr>
              <a:t>4</a:t>
            </a:fld>
            <a:endParaRPr lang="en-US" altLang="en-US" sz="1200">
              <a:latin typeface="Arial" panose="020B0604020202020204" pitchFamily="34" charset="0"/>
            </a:endParaRPr>
          </a:p>
        </p:txBody>
      </p:sp>
    </p:spTree>
    <p:extLst>
      <p:ext uri="{BB962C8B-B14F-4D97-AF65-F5344CB8AC3E}">
        <p14:creationId xmlns:p14="http://schemas.microsoft.com/office/powerpoint/2010/main" val="2738903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2301D2-57F1-2E75-4A20-F5FF68EE3B23}"/>
            </a:ext>
          </a:extLst>
        </p:cNvPr>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B6FCF3A9-85D5-91A5-1623-C817F00C32E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a:extLst>
              <a:ext uri="{FF2B5EF4-FFF2-40B4-BE49-F238E27FC236}">
                <a16:creationId xmlns:a16="http://schemas.microsoft.com/office/drawing/2014/main" id="{87D985CA-D59C-3DA5-52CC-6CF6903E175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40964" name="Slide Number Placeholder 3">
            <a:extLst>
              <a:ext uri="{FF2B5EF4-FFF2-40B4-BE49-F238E27FC236}">
                <a16:creationId xmlns:a16="http://schemas.microsoft.com/office/drawing/2014/main" id="{376EA157-17C7-87AE-FB8F-0A636814F1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9D3453E9-9833-46C2-9CD0-C2920B5AB7C2}" type="slidenum">
              <a:rPr lang="en-US" altLang="en-US" sz="1200">
                <a:latin typeface="Arial" panose="020B0604020202020204" pitchFamily="34" charset="0"/>
              </a:rPr>
              <a:pPr>
                <a:spcBef>
                  <a:spcPct val="0"/>
                </a:spcBef>
              </a:pPr>
              <a:t>5</a:t>
            </a:fld>
            <a:endParaRPr lang="en-US" altLang="en-US" sz="1200">
              <a:latin typeface="Arial" panose="020B0604020202020204" pitchFamily="34" charset="0"/>
            </a:endParaRPr>
          </a:p>
        </p:txBody>
      </p:sp>
    </p:spTree>
    <p:extLst>
      <p:ext uri="{BB962C8B-B14F-4D97-AF65-F5344CB8AC3E}">
        <p14:creationId xmlns:p14="http://schemas.microsoft.com/office/powerpoint/2010/main" val="14091163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F36881-BEE0-3FBE-96C4-41E937F7718F}"/>
            </a:ext>
          </a:extLst>
        </p:cNvPr>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E0FF72BF-C78E-1783-E43B-2E8B275D54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a:extLst>
              <a:ext uri="{FF2B5EF4-FFF2-40B4-BE49-F238E27FC236}">
                <a16:creationId xmlns:a16="http://schemas.microsoft.com/office/drawing/2014/main" id="{3F953A4D-56B4-63B9-FF84-0B9219EF2DF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40964" name="Slide Number Placeholder 3">
            <a:extLst>
              <a:ext uri="{FF2B5EF4-FFF2-40B4-BE49-F238E27FC236}">
                <a16:creationId xmlns:a16="http://schemas.microsoft.com/office/drawing/2014/main" id="{1892BE8D-FF95-08AD-8D90-0C8F4B1071D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9D3453E9-9833-46C2-9CD0-C2920B5AB7C2}" type="slidenum">
              <a:rPr lang="en-US" altLang="en-US" sz="1200">
                <a:latin typeface="Arial" panose="020B0604020202020204" pitchFamily="34" charset="0"/>
              </a:rPr>
              <a:pPr>
                <a:spcBef>
                  <a:spcPct val="0"/>
                </a:spcBef>
              </a:pPr>
              <a:t>6</a:t>
            </a:fld>
            <a:endParaRPr lang="en-US" altLang="en-US" sz="1200">
              <a:latin typeface="Arial" panose="020B0604020202020204" pitchFamily="34" charset="0"/>
            </a:endParaRPr>
          </a:p>
        </p:txBody>
      </p:sp>
    </p:spTree>
    <p:extLst>
      <p:ext uri="{BB962C8B-B14F-4D97-AF65-F5344CB8AC3E}">
        <p14:creationId xmlns:p14="http://schemas.microsoft.com/office/powerpoint/2010/main" val="17373660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88ED23-47A4-5BCD-94F2-FBA257976557}"/>
            </a:ext>
          </a:extLst>
        </p:cNvPr>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6EA6304A-D355-4819-FE5F-2C51620599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a:extLst>
              <a:ext uri="{FF2B5EF4-FFF2-40B4-BE49-F238E27FC236}">
                <a16:creationId xmlns:a16="http://schemas.microsoft.com/office/drawing/2014/main" id="{9B12A753-A28D-7A39-3607-510EC40B7E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40964" name="Slide Number Placeholder 3">
            <a:extLst>
              <a:ext uri="{FF2B5EF4-FFF2-40B4-BE49-F238E27FC236}">
                <a16:creationId xmlns:a16="http://schemas.microsoft.com/office/drawing/2014/main" id="{440F5B19-8811-39A7-9F29-94D2DDF6952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9D3453E9-9833-46C2-9CD0-C2920B5AB7C2}" type="slidenum">
              <a:rPr lang="en-US" altLang="en-US" sz="1200">
                <a:latin typeface="Arial" panose="020B0604020202020204" pitchFamily="34" charset="0"/>
              </a:rPr>
              <a:pPr>
                <a:spcBef>
                  <a:spcPct val="0"/>
                </a:spcBef>
              </a:pPr>
              <a:t>7</a:t>
            </a:fld>
            <a:endParaRPr lang="en-US" altLang="en-US" sz="1200">
              <a:latin typeface="Arial" panose="020B0604020202020204" pitchFamily="34" charset="0"/>
            </a:endParaRPr>
          </a:p>
        </p:txBody>
      </p:sp>
    </p:spTree>
    <p:extLst>
      <p:ext uri="{BB962C8B-B14F-4D97-AF65-F5344CB8AC3E}">
        <p14:creationId xmlns:p14="http://schemas.microsoft.com/office/powerpoint/2010/main" val="1989813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118B59-FEBF-A3E7-AB7F-38302B88D8D7}"/>
            </a:ext>
          </a:extLst>
        </p:cNvPr>
        <p:cNvGrpSpPr/>
        <p:nvPr/>
      </p:nvGrpSpPr>
      <p:grpSpPr>
        <a:xfrm>
          <a:off x="0" y="0"/>
          <a:ext cx="0" cy="0"/>
          <a:chOff x="0" y="0"/>
          <a:chExt cx="0" cy="0"/>
        </a:xfrm>
      </p:grpSpPr>
      <p:sp>
        <p:nvSpPr>
          <p:cNvPr id="65538" name="Slide Image Placeholder 1">
            <a:extLst>
              <a:ext uri="{FF2B5EF4-FFF2-40B4-BE49-F238E27FC236}">
                <a16:creationId xmlns:a16="http://schemas.microsoft.com/office/drawing/2014/main" id="{8FF6BB3F-CF76-0503-86BC-BF40E0FCC86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a:extLst>
              <a:ext uri="{FF2B5EF4-FFF2-40B4-BE49-F238E27FC236}">
                <a16:creationId xmlns:a16="http://schemas.microsoft.com/office/drawing/2014/main" id="{309FE41D-6350-BAAB-BD12-2928DF53A53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200"/>
              </a:spcBef>
            </a:pPr>
            <a:endParaRPr lang="en-US" altLang="en-US" dirty="0"/>
          </a:p>
        </p:txBody>
      </p:sp>
      <p:sp>
        <p:nvSpPr>
          <p:cNvPr id="65540" name="Slide Number Placeholder 3">
            <a:extLst>
              <a:ext uri="{FF2B5EF4-FFF2-40B4-BE49-F238E27FC236}">
                <a16:creationId xmlns:a16="http://schemas.microsoft.com/office/drawing/2014/main" id="{37B31DEB-28D5-C752-BB49-1E0FD0F8342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1FD2943-CBDB-4899-9357-F03CE7C9B112}" type="slidenum">
              <a:rPr lang="en-US" altLang="en-US" sz="1300" smtClean="0">
                <a:latin typeface="Arial" panose="020B0604020202020204" pitchFamily="34" charset="0"/>
              </a:rPr>
              <a:pPr>
                <a:spcBef>
                  <a:spcPct val="0"/>
                </a:spcBef>
              </a:pPr>
              <a:t>8</a:t>
            </a:fld>
            <a:endParaRPr lang="en-US" altLang="en-US" sz="1300">
              <a:latin typeface="Arial" panose="020B0604020202020204" pitchFamily="34" charset="0"/>
            </a:endParaRPr>
          </a:p>
        </p:txBody>
      </p:sp>
    </p:spTree>
    <p:extLst>
      <p:ext uri="{BB962C8B-B14F-4D97-AF65-F5344CB8AC3E}">
        <p14:creationId xmlns:p14="http://schemas.microsoft.com/office/powerpoint/2010/main" val="4849687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ir_Title">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4384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ir_Chapt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838200" y="1524000"/>
            <a:ext cx="7467600" cy="623888"/>
          </a:xfrm>
          <a:prstGeom prst="rect">
            <a:avLst/>
          </a:prstGeom>
        </p:spPr>
        <p:txBody>
          <a:bodyPr>
            <a:noAutofit/>
          </a:bodyPr>
          <a:lstStyle>
            <a:lvl1pPr algn="ctr">
              <a:defRPr sz="3400" b="1" cap="small" baseline="0">
                <a:solidFill>
                  <a:srgbClr val="002060"/>
                </a:solidFill>
              </a:defRPr>
            </a:lvl1pPr>
          </a:lstStyle>
          <a:p>
            <a:r>
              <a:rPr lang="en-US"/>
              <a:t>Click to edit Master title style</a:t>
            </a:r>
            <a:endParaRPr lang="en-US" dirty="0"/>
          </a:p>
        </p:txBody>
      </p:sp>
    </p:spTree>
    <p:extLst>
      <p:ext uri="{BB962C8B-B14F-4D97-AF65-F5344CB8AC3E}">
        <p14:creationId xmlns:p14="http://schemas.microsoft.com/office/powerpoint/2010/main" val="1288559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ir_Topic and Content">
    <p:spTree>
      <p:nvGrpSpPr>
        <p:cNvPr id="1" name=""/>
        <p:cNvGrpSpPr/>
        <p:nvPr/>
      </p:nvGrpSpPr>
      <p:grpSpPr>
        <a:xfrm>
          <a:off x="0" y="0"/>
          <a:ext cx="0" cy="0"/>
          <a:chOff x="0" y="0"/>
          <a:chExt cx="0" cy="0"/>
        </a:xfrm>
      </p:grpSpPr>
      <p:sp>
        <p:nvSpPr>
          <p:cNvPr id="9" name="Content Placeholder 2"/>
          <p:cNvSpPr>
            <a:spLocks noGrp="1"/>
          </p:cNvSpPr>
          <p:nvPr>
            <p:ph idx="1"/>
          </p:nvPr>
        </p:nvSpPr>
        <p:spPr>
          <a:xfrm>
            <a:off x="1304324" y="1295400"/>
            <a:ext cx="7534876" cy="4906963"/>
          </a:xfrm>
          <a:prstGeom prst="rect">
            <a:avLst/>
          </a:prstGeom>
        </p:spPr>
        <p:txBody>
          <a:bodyPr/>
          <a:lstStyle>
            <a:lvl1pPr marL="283464" indent="-283464">
              <a:spcBef>
                <a:spcPts val="2016"/>
              </a:spcBef>
              <a:buFont typeface="Arial" pitchFamily="34" charset="0"/>
              <a:buChar char="•"/>
              <a:defRPr sz="2800"/>
            </a:lvl1pPr>
            <a:lvl2pPr>
              <a:spcBef>
                <a:spcPts val="1000"/>
              </a:spcBef>
              <a:defRPr sz="2400"/>
            </a:lvl2pPr>
            <a:lvl3pPr>
              <a:buSzPct val="100000"/>
              <a:buFont typeface="Arial" pitchFamily="34" charset="0"/>
              <a:buChar char="•"/>
              <a:defRPr/>
            </a:lvl3pPr>
            <a:lvl4pPr>
              <a:defRPr sz="22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38" name="Title 1"/>
          <p:cNvSpPr>
            <a:spLocks noGrp="1"/>
          </p:cNvSpPr>
          <p:nvPr>
            <p:ph type="title"/>
          </p:nvPr>
        </p:nvSpPr>
        <p:spPr>
          <a:xfrm>
            <a:off x="1219200" y="304800"/>
            <a:ext cx="7467600" cy="623888"/>
          </a:xfrm>
          <a:prstGeom prst="rect">
            <a:avLst/>
          </a:prstGeom>
        </p:spPr>
        <p:txBody>
          <a:bodyPr>
            <a:noAutofit/>
          </a:bodyPr>
          <a:lstStyle>
            <a:lvl1pPr algn="ctr">
              <a:defRPr sz="3600" b="1"/>
            </a:lvl1pPr>
          </a:lstStyle>
          <a:p>
            <a:r>
              <a:rPr lang="en-US"/>
              <a:t>Click to edit Master title style</a:t>
            </a:r>
            <a:endParaRPr lang="en-US" dirty="0"/>
          </a:p>
        </p:txBody>
      </p:sp>
    </p:spTree>
    <p:extLst>
      <p:ext uri="{BB962C8B-B14F-4D97-AF65-F5344CB8AC3E}">
        <p14:creationId xmlns:p14="http://schemas.microsoft.com/office/powerpoint/2010/main" val="1294745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ir_Columns">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1524000" y="1600200"/>
            <a:ext cx="3429000" cy="4525963"/>
          </a:xfrm>
          <a:prstGeom prst="rect">
            <a:avLst/>
          </a:prstGeom>
        </p:spPr>
        <p:txBody>
          <a:bodyPr/>
          <a:lstStyle>
            <a:lvl1pPr>
              <a:buFont typeface="Wingdings" pitchFamily="2" charset="2"/>
              <a:buChar char="§"/>
              <a:defRPr sz="2400"/>
            </a:lvl1pPr>
            <a:lvl2pPr>
              <a:defRPr sz="2400"/>
            </a:lvl2pPr>
            <a:lvl3pPr>
              <a:buFont typeface="Trebuchet MS" pitchFamily="34" charset="0"/>
              <a:buChar cha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3"/>
          <p:cNvSpPr>
            <a:spLocks noGrp="1"/>
          </p:cNvSpPr>
          <p:nvPr>
            <p:ph sz="half" idx="2"/>
          </p:nvPr>
        </p:nvSpPr>
        <p:spPr>
          <a:xfrm>
            <a:off x="5257800" y="1600200"/>
            <a:ext cx="3429000" cy="4525963"/>
          </a:xfrm>
          <a:prstGeom prst="rect">
            <a:avLst/>
          </a:prstGeom>
        </p:spPr>
        <p:txBody>
          <a:bodyPr/>
          <a:lstStyle>
            <a:lvl1pPr>
              <a:buFont typeface="Wingdings" pitchFamily="2" charset="2"/>
              <a:buChar char="§"/>
              <a:defRPr sz="2400"/>
            </a:lvl1pPr>
            <a:lvl2pPr>
              <a:defRPr sz="2400"/>
            </a:lvl2pPr>
            <a:lvl3pPr>
              <a:buFont typeface="Trebuchet MS" pitchFamily="34" charset="0"/>
              <a:buChar cha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
          <p:cNvSpPr>
            <a:spLocks noGrp="1"/>
          </p:cNvSpPr>
          <p:nvPr>
            <p:ph type="title"/>
          </p:nvPr>
        </p:nvSpPr>
        <p:spPr>
          <a:xfrm>
            <a:off x="1219200" y="304800"/>
            <a:ext cx="7467600" cy="623888"/>
          </a:xfrm>
          <a:prstGeom prst="rect">
            <a:avLst/>
          </a:prstGeom>
        </p:spPr>
        <p:txBody>
          <a:bodyPr>
            <a:noAutofit/>
          </a:bodyPr>
          <a:lstStyle>
            <a:lvl1pPr algn="ctr">
              <a:defRPr sz="3600" b="1"/>
            </a:lvl1pPr>
          </a:lstStyle>
          <a:p>
            <a:r>
              <a:rPr lang="en-US"/>
              <a:t>Click to edit Master title style</a:t>
            </a:r>
            <a:endParaRPr lang="en-US" dirty="0"/>
          </a:p>
        </p:txBody>
      </p:sp>
    </p:spTree>
    <p:extLst>
      <p:ext uri="{BB962C8B-B14F-4D97-AF65-F5344CB8AC3E}">
        <p14:creationId xmlns:p14="http://schemas.microsoft.com/office/powerpoint/2010/main" val="2795894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Air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endParaRPr lang="en-US" dirty="0"/>
          </a:p>
        </p:txBody>
      </p:sp>
    </p:spTree>
    <p:extLst>
      <p:ext uri="{BB962C8B-B14F-4D97-AF65-F5344CB8AC3E}">
        <p14:creationId xmlns:p14="http://schemas.microsoft.com/office/powerpoint/2010/main" val="37013275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Air_Pictur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solidFill>
                  <a:srgbClr val="00206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105027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Air_Hand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buFont typeface="Wingdings" pitchFamily="2" charset="2"/>
              <a:buChar cha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221714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9"/>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79A26A7-2C84-4EBE-BCA1-E508597E114F}"/>
              </a:ext>
            </a:extLst>
          </p:cNvPr>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1027" name="Text Placeholder 2">
            <a:extLst>
              <a:ext uri="{FF2B5EF4-FFF2-40B4-BE49-F238E27FC236}">
                <a16:creationId xmlns:a16="http://schemas.microsoft.com/office/drawing/2014/main" id="{163ECCF1-7B10-463C-A7D6-33B295779B7D}"/>
              </a:ext>
            </a:extLst>
          </p:cNvPr>
          <p:cNvSpPr>
            <a:spLocks noGrp="1"/>
          </p:cNvSpPr>
          <p:nvPr>
            <p:ph type="body" idx="1"/>
          </p:nvPr>
        </p:nvSpPr>
        <p:spPr bwMode="auto">
          <a:xfrm>
            <a:off x="990600" y="1600200"/>
            <a:ext cx="7696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3962" r:id="rId1"/>
    <p:sldLayoutId id="2147483963" r:id="rId2"/>
    <p:sldLayoutId id="2147483957" r:id="rId3"/>
    <p:sldLayoutId id="2147483958" r:id="rId4"/>
    <p:sldLayoutId id="2147483959" r:id="rId5"/>
    <p:sldLayoutId id="2147483960" r:id="rId6"/>
    <p:sldLayoutId id="2147483961" r:id="rId7"/>
  </p:sldLayoutIdLst>
  <p:hf sldNum="0" hdr="0" ftr="0" dt="0"/>
  <p:txStyles>
    <p:titleStyle>
      <a:lvl1pPr algn="ctr" rtl="0" eaLnBrk="0" fontAlgn="base" hangingPunct="0">
        <a:spcBef>
          <a:spcPct val="0"/>
        </a:spcBef>
        <a:spcAft>
          <a:spcPct val="0"/>
        </a:spcAft>
        <a:defRPr sz="44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DD6E5CF-3537-4C19-8755-606D6D8D20EA}"/>
              </a:ext>
            </a:extLst>
          </p:cNvPr>
          <p:cNvSpPr txBox="1">
            <a:spLocks/>
          </p:cNvSpPr>
          <p:nvPr/>
        </p:nvSpPr>
        <p:spPr>
          <a:xfrm>
            <a:off x="5410200" y="4572000"/>
            <a:ext cx="3505200" cy="384175"/>
          </a:xfrm>
          <a:prstGeom prst="rect">
            <a:avLst/>
          </a:prstGeom>
          <a:ln>
            <a:noFill/>
          </a:ln>
        </p:spPr>
        <p:txBody>
          <a:bodyPr>
            <a:normAutofit fontScale="92500" lnSpcReduction="20000"/>
          </a:bodyPr>
          <a:lstStyle>
            <a:lvl1pPr algn="r">
              <a:defRPr sz="2400" b="1" baseline="0">
                <a:solidFill>
                  <a:schemeClr val="bg1"/>
                </a:solidFill>
              </a:defRPr>
            </a:lvl1pPr>
          </a:lstStyle>
          <a:p>
            <a:pPr eaLnBrk="1" hangingPunct="1">
              <a:defRPr/>
            </a:pPr>
            <a:r>
              <a:rPr lang="en-US" cap="small" dirty="0">
                <a:latin typeface="Times New Roman" panose="02020603050405020304" pitchFamily="18" charset="0"/>
                <a:ea typeface="+mj-ea"/>
                <a:cs typeface="Times New Roman" panose="02020603050405020304" pitchFamily="18" charset="0"/>
              </a:rPr>
              <a:t>Course: MODL 301</a:t>
            </a:r>
          </a:p>
        </p:txBody>
      </p:sp>
      <p:sp>
        <p:nvSpPr>
          <p:cNvPr id="6" name="Rectangle 5">
            <a:extLst>
              <a:ext uri="{FF2B5EF4-FFF2-40B4-BE49-F238E27FC236}">
                <a16:creationId xmlns:a16="http://schemas.microsoft.com/office/drawing/2014/main" id="{B3F5364B-FDF6-49D7-A59A-5279674EA690}"/>
              </a:ext>
            </a:extLst>
          </p:cNvPr>
          <p:cNvSpPr>
            <a:spLocks noChangeArrowheads="1"/>
          </p:cNvSpPr>
          <p:nvPr/>
        </p:nvSpPr>
        <p:spPr bwMode="auto">
          <a:xfrm>
            <a:off x="304800" y="152400"/>
            <a:ext cx="6400800" cy="646113"/>
          </a:xfrm>
          <a:prstGeom prst="rect">
            <a:avLst/>
          </a:prstGeom>
          <a:noFill/>
          <a:ln w="9525">
            <a:noFill/>
            <a:miter lim="800000"/>
            <a:headEnd/>
            <a:tailEnd/>
          </a:ln>
        </p:spPr>
        <p:txBody>
          <a:bodyPr>
            <a:spAutoFit/>
          </a:bodyPr>
          <a:lstStyle/>
          <a:p>
            <a:pPr eaLnBrk="1" hangingPunct="1">
              <a:defRPr/>
            </a:pPr>
            <a:r>
              <a:rPr lang="en-US" dirty="0">
                <a:solidFill>
                  <a:schemeClr val="bg1"/>
                </a:solidFill>
                <a:latin typeface="Times New Roman" panose="02020603050405020304" pitchFamily="18" charset="0"/>
                <a:cs typeface="Times New Roman" panose="02020603050405020304" pitchFamily="18" charset="0"/>
              </a:rPr>
              <a:t>Air Pollution Dispersion Models:</a:t>
            </a:r>
          </a:p>
          <a:p>
            <a:pPr eaLnBrk="1" hangingPunct="1">
              <a:defRPr/>
            </a:pPr>
            <a:r>
              <a:rPr lang="en-US" dirty="0">
                <a:solidFill>
                  <a:schemeClr val="bg1"/>
                </a:solidFill>
                <a:latin typeface="Times New Roman" panose="02020603050405020304" pitchFamily="18" charset="0"/>
                <a:cs typeface="Times New Roman" panose="02020603050405020304" pitchFamily="18" charset="0"/>
              </a:rPr>
              <a:t>Applications with the AERMOD Modeling System</a:t>
            </a:r>
          </a:p>
        </p:txBody>
      </p:sp>
      <p:sp>
        <p:nvSpPr>
          <p:cNvPr id="7" name="Title 1">
            <a:extLst>
              <a:ext uri="{FF2B5EF4-FFF2-40B4-BE49-F238E27FC236}">
                <a16:creationId xmlns:a16="http://schemas.microsoft.com/office/drawing/2014/main" id="{D35F4032-1A3B-41A3-B120-E23E577031E5}"/>
              </a:ext>
            </a:extLst>
          </p:cNvPr>
          <p:cNvSpPr txBox="1">
            <a:spLocks noGrp="1"/>
          </p:cNvSpPr>
          <p:nvPr>
            <p:ph type="title" idx="4294967295"/>
          </p:nvPr>
        </p:nvSpPr>
        <p:spPr>
          <a:xfrm>
            <a:off x="1115410" y="979245"/>
            <a:ext cx="6047390" cy="6238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1200" cap="small"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Exercise 5</a:t>
            </a:r>
          </a:p>
        </p:txBody>
      </p:sp>
      <p:sp>
        <p:nvSpPr>
          <p:cNvPr id="8" name="Title 1">
            <a:extLst>
              <a:ext uri="{FF2B5EF4-FFF2-40B4-BE49-F238E27FC236}">
                <a16:creationId xmlns:a16="http://schemas.microsoft.com/office/drawing/2014/main" id="{263E7263-4497-48B5-AEA5-3AA63FEA8664}"/>
              </a:ext>
            </a:extLst>
          </p:cNvPr>
          <p:cNvSpPr txBox="1">
            <a:spLocks/>
          </p:cNvSpPr>
          <p:nvPr/>
        </p:nvSpPr>
        <p:spPr>
          <a:xfrm>
            <a:off x="4953000" y="5250085"/>
            <a:ext cx="3505200" cy="384175"/>
          </a:xfrm>
          <a:prstGeom prst="rect">
            <a:avLst/>
          </a:prstGeom>
          <a:ln>
            <a:noFill/>
          </a:ln>
        </p:spPr>
        <p:txBody>
          <a:bodyPr>
            <a:normAutofit fontScale="92500" lnSpcReduction="20000"/>
          </a:bodyPr>
          <a:lstStyle>
            <a:lvl1pPr algn="r">
              <a:defRPr sz="2400" b="1" baseline="0">
                <a:solidFill>
                  <a:schemeClr val="bg1"/>
                </a:solidFill>
              </a:defRPr>
            </a:lvl1pPr>
          </a:lstStyle>
          <a:p>
            <a:pPr eaLnBrk="1" hangingPunct="1">
              <a:defRPr/>
            </a:pPr>
            <a:endParaRPr lang="en-US" cap="small" dirty="0">
              <a:latin typeface="Times New Roman" panose="02020603050405020304" pitchFamily="18" charset="0"/>
              <a:ea typeface="+mj-ea"/>
              <a:cs typeface="Times New Roman" panose="02020603050405020304" pitchFamily="18" charset="0"/>
            </a:endParaRPr>
          </a:p>
        </p:txBody>
      </p:sp>
      <p:sp>
        <p:nvSpPr>
          <p:cNvPr id="2" name="Title 1">
            <a:extLst>
              <a:ext uri="{FF2B5EF4-FFF2-40B4-BE49-F238E27FC236}">
                <a16:creationId xmlns:a16="http://schemas.microsoft.com/office/drawing/2014/main" id="{89CB7A9C-011D-2E38-348B-57D1810AEFD7}"/>
              </a:ext>
            </a:extLst>
          </p:cNvPr>
          <p:cNvSpPr txBox="1">
            <a:spLocks/>
          </p:cNvSpPr>
          <p:nvPr/>
        </p:nvSpPr>
        <p:spPr bwMode="auto">
          <a:xfrm>
            <a:off x="0" y="2758000"/>
            <a:ext cx="8894762" cy="1337218"/>
          </a:xfrm>
          <a:prstGeom prst="rect">
            <a:avLst/>
          </a:prstGeom>
          <a:noFill/>
          <a:ln w="9525">
            <a:noFill/>
            <a:prstDash/>
            <a:miter lim="800000"/>
            <a:headEnd/>
            <a:tailEn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rtl="0" eaLnBrk="0" fontAlgn="base" hangingPunct="0">
              <a:spcBef>
                <a:spcPct val="0"/>
              </a:spcBef>
              <a:spcAft>
                <a:spcPct val="0"/>
              </a:spcAft>
              <a:defRPr sz="44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eaLnBrk="1" hangingPunct="1">
              <a:defRPr/>
            </a:pPr>
            <a:r>
              <a:rPr lang="en-US" sz="2800" dirty="0">
                <a:solidFill>
                  <a:schemeClr val="tx1"/>
                </a:solidFill>
                <a:latin typeface="Times New Roman" panose="02020603050405020304" pitchFamily="18" charset="0"/>
                <a:cs typeface="Times New Roman" panose="02020603050405020304" pitchFamily="18" charset="0"/>
              </a:rPr>
              <a:t>Examine the effects of Building Downwash </a:t>
            </a:r>
          </a:p>
          <a:p>
            <a:pPr eaLnBrk="1" hangingPunct="1">
              <a:defRPr/>
            </a:pPr>
            <a:r>
              <a:rPr lang="en-US" sz="2800" dirty="0">
                <a:solidFill>
                  <a:schemeClr val="tx1"/>
                </a:solidFill>
                <a:latin typeface="Times New Roman" panose="02020603050405020304" pitchFamily="18" charset="0"/>
                <a:cs typeface="Times New Roman" panose="02020603050405020304" pitchFamily="18" charset="0"/>
              </a:rPr>
              <a:t>on short, low-buoyancy stacks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EFDE73-2C4D-1636-3EAD-76E85D579040}"/>
            </a:ext>
          </a:extLst>
        </p:cNvPr>
        <p:cNvGrpSpPr/>
        <p:nvPr/>
      </p:nvGrpSpPr>
      <p:grpSpPr>
        <a:xfrm>
          <a:off x="0" y="0"/>
          <a:ext cx="0" cy="0"/>
          <a:chOff x="0" y="0"/>
          <a:chExt cx="0" cy="0"/>
        </a:xfrm>
      </p:grpSpPr>
      <p:sp>
        <p:nvSpPr>
          <p:cNvPr id="4" name="Title 4">
            <a:extLst>
              <a:ext uri="{FF2B5EF4-FFF2-40B4-BE49-F238E27FC236}">
                <a16:creationId xmlns:a16="http://schemas.microsoft.com/office/drawing/2014/main" id="{EF91FDBF-0EA3-D64C-4066-A8A707C910D5}"/>
              </a:ext>
            </a:extLst>
          </p:cNvPr>
          <p:cNvSpPr>
            <a:spLocks noGrp="1"/>
          </p:cNvSpPr>
          <p:nvPr>
            <p:ph type="title"/>
          </p:nvPr>
        </p:nvSpPr>
        <p:spPr>
          <a:xfrm>
            <a:off x="1219200" y="69215"/>
            <a:ext cx="7467600" cy="623888"/>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Exercise 5</a:t>
            </a:r>
          </a:p>
        </p:txBody>
      </p:sp>
      <p:sp>
        <p:nvSpPr>
          <p:cNvPr id="7" name="TextBox 6">
            <a:extLst>
              <a:ext uri="{FF2B5EF4-FFF2-40B4-BE49-F238E27FC236}">
                <a16:creationId xmlns:a16="http://schemas.microsoft.com/office/drawing/2014/main" id="{D51D56AC-D7BF-535D-8AB0-DD2924AE8C4C}"/>
              </a:ext>
            </a:extLst>
          </p:cNvPr>
          <p:cNvSpPr txBox="1"/>
          <p:nvPr/>
        </p:nvSpPr>
        <p:spPr>
          <a:xfrm>
            <a:off x="1410182" y="808027"/>
            <a:ext cx="7276618" cy="4893647"/>
          </a:xfrm>
          <a:prstGeom prst="rect">
            <a:avLst/>
          </a:prstGeom>
          <a:noFill/>
        </p:spPr>
        <p:txBody>
          <a:bodyPr wrap="square" rtlCol="0">
            <a:spAutoFit/>
          </a:bodyPr>
          <a:lstStyle/>
          <a:p>
            <a:pPr marL="285750" indent="-285750">
              <a:buFont typeface="Arial" panose="020B0604020202020204" pitchFamily="34" charset="0"/>
              <a:buChar char="•"/>
            </a:pPr>
            <a:r>
              <a:rPr lang="en-US" sz="2400" dirty="0"/>
              <a:t>We will repeat the Sec-3 / Exercise 1 / low-stack, low-buoyancy case BUT with the 20-m high stack placed adjacent to the two-tiered building at Martin’s Creek.</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We will then compare the results of this downwash case with the Exercise 1 low buoyancy case where no building was present.</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Stack Height = 20 m</a:t>
            </a:r>
          </a:p>
          <a:p>
            <a:pPr marL="285750" indent="-285750">
              <a:buFont typeface="Arial" panose="020B0604020202020204" pitchFamily="34" charset="0"/>
              <a:buChar char="•"/>
            </a:pPr>
            <a:r>
              <a:rPr lang="en-US" sz="2400" dirty="0"/>
              <a:t>Exit Velocity  = 5.8 m/s</a:t>
            </a:r>
          </a:p>
          <a:p>
            <a:pPr marL="285750" indent="-285750">
              <a:buFont typeface="Arial" panose="020B0604020202020204" pitchFamily="34" charset="0"/>
              <a:buChar char="•"/>
            </a:pPr>
            <a:r>
              <a:rPr lang="en-US" sz="2400" dirty="0"/>
              <a:t>Exit Temp      = 350 K</a:t>
            </a:r>
          </a:p>
          <a:p>
            <a:pPr marL="285750" indent="-285750">
              <a:buFont typeface="Arial" panose="020B0604020202020204" pitchFamily="34" charset="0"/>
              <a:buChar char="•"/>
            </a:pPr>
            <a:r>
              <a:rPr lang="en-US" sz="2400" dirty="0"/>
              <a:t>Flat Terrain, Polar Grid (100m to 10,000m)</a:t>
            </a:r>
          </a:p>
        </p:txBody>
      </p:sp>
    </p:spTree>
    <p:extLst>
      <p:ext uri="{BB962C8B-B14F-4D97-AF65-F5344CB8AC3E}">
        <p14:creationId xmlns:p14="http://schemas.microsoft.com/office/powerpoint/2010/main" val="23771050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649D3D-CB5F-02C0-48D7-A06B2DE14080}"/>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12607EF7-716A-8979-EC8D-8018ECEADFDD}"/>
              </a:ext>
            </a:extLst>
          </p:cNvPr>
          <p:cNvSpPr>
            <a:spLocks noGrp="1"/>
          </p:cNvSpPr>
          <p:nvPr>
            <p:ph type="title"/>
          </p:nvPr>
        </p:nvSpPr>
        <p:spPr>
          <a:xfrm>
            <a:off x="1219200" y="69215"/>
            <a:ext cx="7467600" cy="623888"/>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Stack / Building configuration</a:t>
            </a:r>
          </a:p>
        </p:txBody>
      </p:sp>
      <p:sp>
        <p:nvSpPr>
          <p:cNvPr id="12292" name="Content Placeholder 6">
            <a:extLst>
              <a:ext uri="{FF2B5EF4-FFF2-40B4-BE49-F238E27FC236}">
                <a16:creationId xmlns:a16="http://schemas.microsoft.com/office/drawing/2014/main" id="{6C38894A-2234-3074-CDF7-1E282D94CC81}"/>
              </a:ext>
            </a:extLst>
          </p:cNvPr>
          <p:cNvSpPr>
            <a:spLocks noGrp="1"/>
          </p:cNvSpPr>
          <p:nvPr>
            <p:ph sz="half" idx="1"/>
          </p:nvPr>
        </p:nvSpPr>
        <p:spPr>
          <a:xfrm>
            <a:off x="449098" y="0"/>
            <a:ext cx="7467600" cy="5120640"/>
          </a:xfrm>
        </p:spPr>
        <p:txBody>
          <a:bodyPr/>
          <a:lstStyle/>
          <a:p>
            <a:pPr eaLnBrk="1" hangingPunct="1">
              <a:buFont typeface="Wingdings" pitchFamily="2" charset="2"/>
              <a:buNone/>
            </a:pPr>
            <a:r>
              <a:rPr lang="en-US" altLang="en-US" sz="2000" dirty="0"/>
              <a:t> </a:t>
            </a:r>
          </a:p>
          <a:p>
            <a:pPr lvl="1" eaLnBrk="1" hangingPunct="1">
              <a:buFont typeface="Arial" panose="020B0604020202020204" pitchFamily="34" charset="0"/>
              <a:buNone/>
            </a:pPr>
            <a:endParaRPr lang="en-US" altLang="en-US" sz="2000" dirty="0"/>
          </a:p>
          <a:p>
            <a:pPr eaLnBrk="1" hangingPunct="1">
              <a:buFont typeface="Wingdings" pitchFamily="2" charset="2"/>
              <a:buNone/>
            </a:pPr>
            <a:endParaRPr lang="en-US" altLang="en-US" sz="2000" dirty="0"/>
          </a:p>
        </p:txBody>
      </p:sp>
      <p:grpSp>
        <p:nvGrpSpPr>
          <p:cNvPr id="6" name="Group 5">
            <a:extLst>
              <a:ext uri="{FF2B5EF4-FFF2-40B4-BE49-F238E27FC236}">
                <a16:creationId xmlns:a16="http://schemas.microsoft.com/office/drawing/2014/main" id="{50B137F7-A12E-5A49-D850-756AF73347A5}"/>
              </a:ext>
            </a:extLst>
          </p:cNvPr>
          <p:cNvGrpSpPr>
            <a:grpSpLocks noChangeAspect="1"/>
          </p:cNvGrpSpPr>
          <p:nvPr/>
        </p:nvGrpSpPr>
        <p:grpSpPr>
          <a:xfrm>
            <a:off x="6138441" y="4291967"/>
            <a:ext cx="2696164" cy="1645920"/>
            <a:chOff x="6014839" y="4844256"/>
            <a:chExt cx="1305594" cy="836224"/>
          </a:xfrm>
        </p:grpSpPr>
        <p:sp>
          <p:nvSpPr>
            <p:cNvPr id="8" name="Cube 7">
              <a:extLst>
                <a:ext uri="{FF2B5EF4-FFF2-40B4-BE49-F238E27FC236}">
                  <a16:creationId xmlns:a16="http://schemas.microsoft.com/office/drawing/2014/main" id="{17C3FD27-0B8A-3A35-C7C2-62B8FC4AB325}"/>
                </a:ext>
              </a:extLst>
            </p:cNvPr>
            <p:cNvSpPr/>
            <p:nvPr/>
          </p:nvSpPr>
          <p:spPr bwMode="auto">
            <a:xfrm>
              <a:off x="6014839" y="5112252"/>
              <a:ext cx="1305594" cy="568228"/>
            </a:xfrm>
            <a:prstGeom prst="cube">
              <a:avLst>
                <a:gd name="adj" fmla="val 42996"/>
              </a:avLst>
            </a:prstGeom>
            <a:solidFill>
              <a:srgbClr val="782E26"/>
            </a:solidFill>
            <a:ln w="12700">
              <a:solidFill>
                <a:schemeClr val="bg2">
                  <a:lumMod val="25000"/>
                  <a:alpha val="26000"/>
                </a:schemeClr>
              </a:solid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Cube 8">
              <a:extLst>
                <a:ext uri="{FF2B5EF4-FFF2-40B4-BE49-F238E27FC236}">
                  <a16:creationId xmlns:a16="http://schemas.microsoft.com/office/drawing/2014/main" id="{428C1C71-9D42-17D5-A452-E00D213F874F}"/>
                </a:ext>
              </a:extLst>
            </p:cNvPr>
            <p:cNvSpPr/>
            <p:nvPr/>
          </p:nvSpPr>
          <p:spPr bwMode="auto">
            <a:xfrm>
              <a:off x="6697662" y="4844256"/>
              <a:ext cx="615950" cy="423863"/>
            </a:xfrm>
            <a:prstGeom prst="cube">
              <a:avLst>
                <a:gd name="adj" fmla="val 38895"/>
              </a:avLst>
            </a:prstGeom>
            <a:solidFill>
              <a:srgbClr val="BD725B"/>
            </a:solidFill>
            <a:ln w="6350">
              <a:solidFill>
                <a:schemeClr val="bg2">
                  <a:lumMod val="25000"/>
                  <a:alpha val="26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grpSp>
        <p:nvGrpSpPr>
          <p:cNvPr id="45" name="Group 44">
            <a:extLst>
              <a:ext uri="{FF2B5EF4-FFF2-40B4-BE49-F238E27FC236}">
                <a16:creationId xmlns:a16="http://schemas.microsoft.com/office/drawing/2014/main" id="{B25BAC28-99A3-E460-5BDB-00AC76A1963D}"/>
              </a:ext>
            </a:extLst>
          </p:cNvPr>
          <p:cNvGrpSpPr/>
          <p:nvPr/>
        </p:nvGrpSpPr>
        <p:grpSpPr>
          <a:xfrm>
            <a:off x="1367005" y="4691264"/>
            <a:ext cx="4623163" cy="1200329"/>
            <a:chOff x="1534569" y="4779784"/>
            <a:chExt cx="4623163" cy="1200329"/>
          </a:xfrm>
        </p:grpSpPr>
        <p:sp>
          <p:nvSpPr>
            <p:cNvPr id="3" name="TextBox 2">
              <a:extLst>
                <a:ext uri="{FF2B5EF4-FFF2-40B4-BE49-F238E27FC236}">
                  <a16:creationId xmlns:a16="http://schemas.microsoft.com/office/drawing/2014/main" id="{49FE0BCD-D735-811B-EDD0-A893169B3CAD}"/>
                </a:ext>
              </a:extLst>
            </p:cNvPr>
            <p:cNvSpPr txBox="1"/>
            <p:nvPr/>
          </p:nvSpPr>
          <p:spPr>
            <a:xfrm>
              <a:off x="1534569" y="4779784"/>
              <a:ext cx="3356432" cy="1200329"/>
            </a:xfrm>
            <a:prstGeom prst="rect">
              <a:avLst/>
            </a:prstGeom>
            <a:noFill/>
          </p:spPr>
          <p:txBody>
            <a:bodyPr wrap="none" rtlCol="0">
              <a:spAutoFit/>
            </a:bodyPr>
            <a:lstStyle/>
            <a:p>
              <a:r>
                <a:rPr lang="en-US" dirty="0"/>
                <a:t>Tier 1: 60m high</a:t>
              </a:r>
            </a:p>
            <a:p>
              <a:r>
                <a:rPr lang="en-US" dirty="0"/>
                <a:t>Tier 2: 100m high</a:t>
              </a:r>
            </a:p>
            <a:p>
              <a:r>
                <a:rPr lang="en-US" dirty="0"/>
                <a:t>Stack height = 20m</a:t>
              </a:r>
            </a:p>
            <a:p>
              <a:r>
                <a:rPr lang="en-US" dirty="0"/>
                <a:t>Stack is adjacent to Tier 1 face</a:t>
              </a:r>
            </a:p>
          </p:txBody>
        </p:sp>
        <p:cxnSp>
          <p:nvCxnSpPr>
            <p:cNvPr id="39" name="Straight Arrow Connector 38">
              <a:extLst>
                <a:ext uri="{FF2B5EF4-FFF2-40B4-BE49-F238E27FC236}">
                  <a16:creationId xmlns:a16="http://schemas.microsoft.com/office/drawing/2014/main" id="{38D4B59D-1B55-0288-DB42-293AA22451A2}"/>
                </a:ext>
              </a:extLst>
            </p:cNvPr>
            <p:cNvCxnSpPr/>
            <p:nvPr/>
          </p:nvCxnSpPr>
          <p:spPr>
            <a:xfrm flipV="1">
              <a:off x="4780344" y="5521124"/>
              <a:ext cx="1377388" cy="138896"/>
            </a:xfrm>
            <a:prstGeom prst="straightConnector1">
              <a:avLst/>
            </a:prstGeom>
            <a:ln w="31750">
              <a:tailEnd type="stealth" w="lg" len="lg"/>
            </a:ln>
          </p:spPr>
          <p:style>
            <a:lnRef idx="1">
              <a:schemeClr val="accent1"/>
            </a:lnRef>
            <a:fillRef idx="0">
              <a:schemeClr val="accent1"/>
            </a:fillRef>
            <a:effectRef idx="0">
              <a:schemeClr val="accent1"/>
            </a:effectRef>
            <a:fontRef idx="minor">
              <a:schemeClr val="tx1"/>
            </a:fontRef>
          </p:style>
        </p:cxnSp>
      </p:grpSp>
      <p:grpSp>
        <p:nvGrpSpPr>
          <p:cNvPr id="44" name="Group 43">
            <a:extLst>
              <a:ext uri="{FF2B5EF4-FFF2-40B4-BE49-F238E27FC236}">
                <a16:creationId xmlns:a16="http://schemas.microsoft.com/office/drawing/2014/main" id="{DA80FF00-CF86-4E31-23A7-A80E9216CEB8}"/>
              </a:ext>
            </a:extLst>
          </p:cNvPr>
          <p:cNvGrpSpPr/>
          <p:nvPr/>
        </p:nvGrpSpPr>
        <p:grpSpPr>
          <a:xfrm>
            <a:off x="1102696" y="817247"/>
            <a:ext cx="5211003" cy="3486146"/>
            <a:chOff x="1219200" y="1070843"/>
            <a:chExt cx="5211003" cy="3486146"/>
          </a:xfrm>
        </p:grpSpPr>
        <p:grpSp>
          <p:nvGrpSpPr>
            <p:cNvPr id="17" name="Group 16">
              <a:extLst>
                <a:ext uri="{FF2B5EF4-FFF2-40B4-BE49-F238E27FC236}">
                  <a16:creationId xmlns:a16="http://schemas.microsoft.com/office/drawing/2014/main" id="{A0C5EA1B-A789-3BDE-F144-E400A7C43E0F}"/>
                </a:ext>
              </a:extLst>
            </p:cNvPr>
            <p:cNvGrpSpPr/>
            <p:nvPr/>
          </p:nvGrpSpPr>
          <p:grpSpPr>
            <a:xfrm>
              <a:off x="1219200" y="1070843"/>
              <a:ext cx="5211003" cy="3486146"/>
              <a:chOff x="1833739" y="1264360"/>
              <a:chExt cx="4946650" cy="3173413"/>
            </a:xfrm>
          </p:grpSpPr>
          <p:grpSp>
            <p:nvGrpSpPr>
              <p:cNvPr id="12290" name="Group 26" descr="For this hands-on activity, we will represent a single building comprised of two rectangular tiers of different heights as shown.&#10;Tier 1: 180-m × 90-m, 60 meters high&#10;Tier 2: 80-m × 60-m, 100 meters high (40 meters above the roof of tier 1)">
                <a:extLst>
                  <a:ext uri="{FF2B5EF4-FFF2-40B4-BE49-F238E27FC236}">
                    <a16:creationId xmlns:a16="http://schemas.microsoft.com/office/drawing/2014/main" id="{7BCB77D2-4147-185F-E658-0919F1922125}"/>
                  </a:ext>
                </a:extLst>
              </p:cNvPr>
              <p:cNvGrpSpPr>
                <a:grpSpLocks/>
              </p:cNvGrpSpPr>
              <p:nvPr/>
            </p:nvGrpSpPr>
            <p:grpSpPr bwMode="auto">
              <a:xfrm>
                <a:off x="1833739" y="1264360"/>
                <a:ext cx="4946650" cy="3173413"/>
                <a:chOff x="290513" y="952500"/>
                <a:chExt cx="8562975" cy="4953000"/>
              </a:xfrm>
            </p:grpSpPr>
            <p:pic>
              <p:nvPicPr>
                <p:cNvPr id="12301" name="Picture 2">
                  <a:extLst>
                    <a:ext uri="{FF2B5EF4-FFF2-40B4-BE49-F238E27FC236}">
                      <a16:creationId xmlns:a16="http://schemas.microsoft.com/office/drawing/2014/main" id="{4893769C-85CF-347A-4B69-3CAA0C1E80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0513" y="952500"/>
                  <a:ext cx="8562975"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28">
                  <a:extLst>
                    <a:ext uri="{FF2B5EF4-FFF2-40B4-BE49-F238E27FC236}">
                      <a16:creationId xmlns:a16="http://schemas.microsoft.com/office/drawing/2014/main" id="{D0602A97-E1F8-4B1B-1332-2A921DF1517B}"/>
                    </a:ext>
                  </a:extLst>
                </p:cNvPr>
                <p:cNvSpPr/>
                <p:nvPr/>
              </p:nvSpPr>
              <p:spPr>
                <a:xfrm>
                  <a:off x="2783010" y="1948551"/>
                  <a:ext cx="4333700" cy="3052574"/>
                </a:xfrm>
                <a:custGeom>
                  <a:avLst/>
                  <a:gdLst>
                    <a:gd name="connsiteX0" fmla="*/ 0 w 4333460"/>
                    <a:gd name="connsiteY0" fmla="*/ 1518699 h 3053300"/>
                    <a:gd name="connsiteX1" fmla="*/ 3427012 w 4333460"/>
                    <a:gd name="connsiteY1" fmla="*/ 0 h 3053300"/>
                    <a:gd name="connsiteX2" fmla="*/ 4333460 w 4333460"/>
                    <a:gd name="connsiteY2" fmla="*/ 1526650 h 3053300"/>
                    <a:gd name="connsiteX3" fmla="*/ 906448 w 4333460"/>
                    <a:gd name="connsiteY3" fmla="*/ 3053300 h 3053300"/>
                    <a:gd name="connsiteX4" fmla="*/ 0 w 4333460"/>
                    <a:gd name="connsiteY4" fmla="*/ 1518699 h 3053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3460" h="3053300">
                      <a:moveTo>
                        <a:pt x="0" y="1518699"/>
                      </a:moveTo>
                      <a:lnTo>
                        <a:pt x="3427012" y="0"/>
                      </a:lnTo>
                      <a:lnTo>
                        <a:pt x="4333460" y="1526650"/>
                      </a:lnTo>
                      <a:lnTo>
                        <a:pt x="906448" y="3053300"/>
                      </a:lnTo>
                      <a:lnTo>
                        <a:pt x="0" y="1518699"/>
                      </a:lnTo>
                      <a:close/>
                    </a:path>
                  </a:pathLst>
                </a:custGeom>
                <a:solidFill>
                  <a:srgbClr val="883434">
                    <a:alpha val="25000"/>
                  </a:srgbClr>
                </a:solidFill>
                <a:ln w="9525">
                  <a:solidFill>
                    <a:srgbClr val="883434">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30" name="Freeform 29">
                  <a:extLst>
                    <a:ext uri="{FF2B5EF4-FFF2-40B4-BE49-F238E27FC236}">
                      <a16:creationId xmlns:a16="http://schemas.microsoft.com/office/drawing/2014/main" id="{774DFDF7-E108-2D41-34A1-B5455A65DEE0}"/>
                    </a:ext>
                  </a:extLst>
                </p:cNvPr>
                <p:cNvSpPr/>
                <p:nvPr/>
              </p:nvSpPr>
              <p:spPr>
                <a:xfrm>
                  <a:off x="4690168" y="1948551"/>
                  <a:ext cx="2107766" cy="1709640"/>
                </a:xfrm>
                <a:custGeom>
                  <a:avLst/>
                  <a:gdLst>
                    <a:gd name="connsiteX0" fmla="*/ 0 w 2107095"/>
                    <a:gd name="connsiteY0" fmla="*/ 675860 h 1709530"/>
                    <a:gd name="connsiteX1" fmla="*/ 588396 w 2107095"/>
                    <a:gd name="connsiteY1" fmla="*/ 1709530 h 1709530"/>
                    <a:gd name="connsiteX2" fmla="*/ 2107095 w 2107095"/>
                    <a:gd name="connsiteY2" fmla="*/ 1009815 h 1709530"/>
                    <a:gd name="connsiteX3" fmla="*/ 1518699 w 2107095"/>
                    <a:gd name="connsiteY3" fmla="*/ 0 h 1709530"/>
                    <a:gd name="connsiteX4" fmla="*/ 0 w 2107095"/>
                    <a:gd name="connsiteY4" fmla="*/ 675860 h 1709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7095" h="1709530">
                      <a:moveTo>
                        <a:pt x="0" y="675860"/>
                      </a:moveTo>
                      <a:lnTo>
                        <a:pt x="588396" y="1709530"/>
                      </a:lnTo>
                      <a:lnTo>
                        <a:pt x="2107095" y="1009815"/>
                      </a:lnTo>
                      <a:lnTo>
                        <a:pt x="1518699" y="0"/>
                      </a:lnTo>
                      <a:lnTo>
                        <a:pt x="0" y="675860"/>
                      </a:lnTo>
                      <a:close/>
                    </a:path>
                  </a:pathLst>
                </a:custGeom>
                <a:solidFill>
                  <a:srgbClr val="BD725B">
                    <a:alpha val="25000"/>
                  </a:srgbClr>
                </a:solidFill>
                <a:ln w="12700">
                  <a:solidFill>
                    <a:srgbClr val="8A352C">
                      <a:alpha val="24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grpSp>
            <p:nvGrpSpPr>
              <p:cNvPr id="12" name="Group 11">
                <a:extLst>
                  <a:ext uri="{FF2B5EF4-FFF2-40B4-BE49-F238E27FC236}">
                    <a16:creationId xmlns:a16="http://schemas.microsoft.com/office/drawing/2014/main" id="{4C71ADA1-9DE3-0466-F574-8295A6F91A2B}"/>
                  </a:ext>
                </a:extLst>
              </p:cNvPr>
              <p:cNvGrpSpPr/>
              <p:nvPr/>
            </p:nvGrpSpPr>
            <p:grpSpPr>
              <a:xfrm>
                <a:off x="2774470" y="2663340"/>
                <a:ext cx="859839" cy="1059052"/>
                <a:chOff x="2774470" y="2663340"/>
                <a:chExt cx="859839" cy="1059052"/>
              </a:xfrm>
            </p:grpSpPr>
            <p:sp>
              <p:nvSpPr>
                <p:cNvPr id="2" name="TextBox 1">
                  <a:extLst>
                    <a:ext uri="{FF2B5EF4-FFF2-40B4-BE49-F238E27FC236}">
                      <a16:creationId xmlns:a16="http://schemas.microsoft.com/office/drawing/2014/main" id="{85E41D72-8AC9-119C-B394-E6B6A373C637}"/>
                    </a:ext>
                  </a:extLst>
                </p:cNvPr>
                <p:cNvSpPr txBox="1"/>
                <p:nvPr/>
              </p:nvSpPr>
              <p:spPr>
                <a:xfrm>
                  <a:off x="3359990" y="3246109"/>
                  <a:ext cx="274319" cy="476283"/>
                </a:xfrm>
                <a:prstGeom prst="rect">
                  <a:avLst/>
                </a:prstGeom>
                <a:noFill/>
              </p:spPr>
              <p:txBody>
                <a:bodyPr wrap="square" rtlCol="0">
                  <a:spAutoFit/>
                </a:bodyPr>
                <a:lstStyle/>
                <a:p>
                  <a:r>
                    <a:rPr lang="en-US" sz="2800" dirty="0"/>
                    <a:t>*</a:t>
                  </a:r>
                </a:p>
              </p:txBody>
            </p:sp>
            <p:cxnSp>
              <p:nvCxnSpPr>
                <p:cNvPr id="14" name="Straight Arrow Connector 13">
                  <a:extLst>
                    <a:ext uri="{FF2B5EF4-FFF2-40B4-BE49-F238E27FC236}">
                      <a16:creationId xmlns:a16="http://schemas.microsoft.com/office/drawing/2014/main" id="{40E95C56-EABC-EA87-F974-B74A59DAE983}"/>
                    </a:ext>
                  </a:extLst>
                </p:cNvPr>
                <p:cNvCxnSpPr>
                  <a:cxnSpLocks/>
                </p:cNvCxnSpPr>
                <p:nvPr/>
              </p:nvCxnSpPr>
              <p:spPr>
                <a:xfrm>
                  <a:off x="3103922" y="2912711"/>
                  <a:ext cx="357441" cy="4661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772F6F85-127B-3F65-E941-CD710C17E63C}"/>
                    </a:ext>
                  </a:extLst>
                </p:cNvPr>
                <p:cNvSpPr txBox="1"/>
                <p:nvPr/>
              </p:nvSpPr>
              <p:spPr>
                <a:xfrm>
                  <a:off x="2774470" y="2663340"/>
                  <a:ext cx="540502" cy="252150"/>
                </a:xfrm>
                <a:prstGeom prst="rect">
                  <a:avLst/>
                </a:prstGeom>
                <a:noFill/>
                <a:ln>
                  <a:solidFill>
                    <a:schemeClr val="tx1"/>
                  </a:solidFill>
                </a:ln>
              </p:spPr>
              <p:txBody>
                <a:bodyPr wrap="none" rtlCol="0">
                  <a:spAutoFit/>
                </a:bodyPr>
                <a:lstStyle/>
                <a:p>
                  <a:r>
                    <a:rPr lang="en-US" sz="1200" dirty="0"/>
                    <a:t>Stack</a:t>
                  </a:r>
                </a:p>
              </p:txBody>
            </p:sp>
          </p:grpSp>
        </p:grpSp>
        <p:sp>
          <p:nvSpPr>
            <p:cNvPr id="40" name="TextBox 39">
              <a:extLst>
                <a:ext uri="{FF2B5EF4-FFF2-40B4-BE49-F238E27FC236}">
                  <a16:creationId xmlns:a16="http://schemas.microsoft.com/office/drawing/2014/main" id="{D9E3E73D-8B75-B0E4-E094-898462B6F304}"/>
                </a:ext>
              </a:extLst>
            </p:cNvPr>
            <p:cNvSpPr txBox="1"/>
            <p:nvPr/>
          </p:nvSpPr>
          <p:spPr bwMode="auto">
            <a:xfrm>
              <a:off x="1227302" y="1134306"/>
              <a:ext cx="352982" cy="400110"/>
            </a:xfrm>
            <a:prstGeom prst="rect">
              <a:avLst/>
            </a:prstGeom>
            <a:noFill/>
          </p:spPr>
          <p:txBody>
            <a:bodyPr wrap="none">
              <a:spAutoFit/>
            </a:bodyPr>
            <a:lstStyle/>
            <a:p>
              <a:pPr eaLnBrk="1" hangingPunct="1">
                <a:defRPr/>
              </a:pPr>
              <a:r>
                <a:rPr lang="en-US" sz="2000" b="1" i="1" dirty="0">
                  <a:latin typeface="+mn-lt"/>
                  <a:cs typeface="+mn-cs"/>
                </a:rPr>
                <a:t>N</a:t>
              </a:r>
            </a:p>
          </p:txBody>
        </p:sp>
        <p:cxnSp>
          <p:nvCxnSpPr>
            <p:cNvPr id="41" name="Straight Arrow Connector 40">
              <a:extLst>
                <a:ext uri="{FF2B5EF4-FFF2-40B4-BE49-F238E27FC236}">
                  <a16:creationId xmlns:a16="http://schemas.microsoft.com/office/drawing/2014/main" id="{01B8C614-2F2D-7D0B-F2B0-7E00C4331756}"/>
                </a:ext>
              </a:extLst>
            </p:cNvPr>
            <p:cNvCxnSpPr>
              <a:cxnSpLocks/>
            </p:cNvCxnSpPr>
            <p:nvPr/>
          </p:nvCxnSpPr>
          <p:spPr>
            <a:xfrm flipV="1">
              <a:off x="1395778" y="1510508"/>
              <a:ext cx="0" cy="454347"/>
            </a:xfrm>
            <a:prstGeom prst="straightConnector1">
              <a:avLst/>
            </a:prstGeom>
            <a:ln w="31750">
              <a:tailEnd type="stealth"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961946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9E812A-66E6-CC52-9013-0C5B06AC6BE7}"/>
            </a:ext>
          </a:extLst>
        </p:cNvPr>
        <p:cNvGrpSpPr/>
        <p:nvPr/>
      </p:nvGrpSpPr>
      <p:grpSpPr>
        <a:xfrm>
          <a:off x="0" y="0"/>
          <a:ext cx="0" cy="0"/>
          <a:chOff x="0" y="0"/>
          <a:chExt cx="0" cy="0"/>
        </a:xfrm>
      </p:grpSpPr>
      <p:sp>
        <p:nvSpPr>
          <p:cNvPr id="2" name="Title 4">
            <a:extLst>
              <a:ext uri="{FF2B5EF4-FFF2-40B4-BE49-F238E27FC236}">
                <a16:creationId xmlns:a16="http://schemas.microsoft.com/office/drawing/2014/main" id="{F0B00B98-A319-1376-8948-C60E9234DAFB}"/>
              </a:ext>
            </a:extLst>
          </p:cNvPr>
          <p:cNvSpPr>
            <a:spLocks noGrp="1"/>
          </p:cNvSpPr>
          <p:nvPr>
            <p:ph type="title"/>
          </p:nvPr>
        </p:nvSpPr>
        <p:spPr>
          <a:xfrm>
            <a:off x="1219200" y="69215"/>
            <a:ext cx="7467600" cy="623888"/>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Exercise 5 (cont.)</a:t>
            </a:r>
          </a:p>
        </p:txBody>
      </p:sp>
      <p:sp>
        <p:nvSpPr>
          <p:cNvPr id="3" name="TextBox 2">
            <a:extLst>
              <a:ext uri="{FF2B5EF4-FFF2-40B4-BE49-F238E27FC236}">
                <a16:creationId xmlns:a16="http://schemas.microsoft.com/office/drawing/2014/main" id="{C84B2AB3-2AB6-34A5-3773-431BEE7003ED}"/>
              </a:ext>
            </a:extLst>
          </p:cNvPr>
          <p:cNvSpPr txBox="1"/>
          <p:nvPr/>
        </p:nvSpPr>
        <p:spPr>
          <a:xfrm>
            <a:off x="1314691" y="808027"/>
            <a:ext cx="7276618" cy="5632311"/>
          </a:xfrm>
          <a:prstGeom prst="rect">
            <a:avLst/>
          </a:prstGeom>
          <a:noFill/>
        </p:spPr>
        <p:txBody>
          <a:bodyPr wrap="square" rtlCol="0">
            <a:spAutoFit/>
          </a:bodyPr>
          <a:lstStyle/>
          <a:p>
            <a:endParaRPr lang="en-US" sz="2400" dirty="0"/>
          </a:p>
          <a:p>
            <a:pPr marL="285750" indent="-285750">
              <a:buFont typeface="Arial" panose="020B0604020202020204" pitchFamily="34" charset="0"/>
              <a:buChar char="•"/>
            </a:pPr>
            <a:r>
              <a:rPr lang="en-US" sz="2400" dirty="0"/>
              <a:t>You will find all the files** that you need to run this case in a subdirectory labeled: </a:t>
            </a:r>
          </a:p>
          <a:p>
            <a:endParaRPr lang="en-US" sz="2400" dirty="0"/>
          </a:p>
          <a:p>
            <a:r>
              <a:rPr lang="en-US" sz="2400" dirty="0"/>
              <a:t>	Hands-on  \ Sec-3_run \ Exercise1 \	 		20m_Low_Buoy \ Exercise 5:</a:t>
            </a:r>
          </a:p>
          <a:p>
            <a:endParaRPr lang="en-US" sz="2400" dirty="0"/>
          </a:p>
          <a:p>
            <a:pPr marL="742950" lvl="1" indent="-285750">
              <a:buFont typeface="Arial" panose="020B0604020202020204" pitchFamily="34" charset="0"/>
              <a:buChar char="•"/>
            </a:pPr>
            <a:r>
              <a:rPr lang="en-US" sz="2400" dirty="0"/>
              <a:t>AERMOD.exe</a:t>
            </a:r>
          </a:p>
          <a:p>
            <a:pPr marL="742950" lvl="1" indent="-285750">
              <a:buFont typeface="Arial" panose="020B0604020202020204" pitchFamily="34" charset="0"/>
              <a:buChar char="•"/>
            </a:pPr>
            <a:r>
              <a:rPr lang="en-US" sz="2400" dirty="0"/>
              <a:t>AERMOD_Sec_3_run.inp</a:t>
            </a:r>
          </a:p>
          <a:p>
            <a:pPr marL="742950" lvl="1" indent="-285750">
              <a:buFont typeface="Arial" panose="020B0604020202020204" pitchFamily="34" charset="0"/>
              <a:buChar char="•"/>
            </a:pPr>
            <a:r>
              <a:rPr lang="en-US" sz="2400" dirty="0" err="1"/>
              <a:t>MC_bpipprm.out</a:t>
            </a:r>
            <a:endParaRPr lang="en-US" sz="2400" dirty="0"/>
          </a:p>
          <a:p>
            <a:pPr marL="742950" lvl="1" indent="-285750">
              <a:buFont typeface="Arial" panose="020B0604020202020204" pitchFamily="34" charset="0"/>
              <a:buChar char="•"/>
            </a:pPr>
            <a:r>
              <a:rPr lang="en-US" sz="2400" dirty="0" err="1"/>
              <a:t>Surface_Met.sfc</a:t>
            </a:r>
            <a:endParaRPr lang="en-US" sz="2400" dirty="0"/>
          </a:p>
          <a:p>
            <a:pPr marL="742950" lvl="1" indent="-285750">
              <a:buFont typeface="Arial" panose="020B0604020202020204" pitchFamily="34" charset="0"/>
              <a:buChar char="•"/>
            </a:pPr>
            <a:r>
              <a:rPr lang="en-US" sz="2400" dirty="0" err="1"/>
              <a:t>Profile_Met.pfl</a:t>
            </a:r>
            <a:endParaRPr lang="en-US" sz="2400" dirty="0"/>
          </a:p>
          <a:p>
            <a:pPr lvl="1"/>
            <a:endParaRPr lang="en-US" sz="2400" dirty="0"/>
          </a:p>
          <a:p>
            <a:pPr lvl="1"/>
            <a:r>
              <a:rPr lang="en-US" sz="2400" dirty="0"/>
              <a:t>		** </a:t>
            </a:r>
            <a:r>
              <a:rPr lang="en-US" sz="2400" i="1" dirty="0"/>
              <a:t>there will be no need for any  </a:t>
            </a:r>
            <a:r>
              <a:rPr lang="en-US" sz="2400" b="1" i="1" dirty="0"/>
              <a:t>..\  </a:t>
            </a:r>
            <a:endParaRPr lang="en-US" sz="2400" i="1" dirty="0"/>
          </a:p>
          <a:p>
            <a:pPr lvl="1"/>
            <a:endParaRPr lang="en-US" sz="2400" dirty="0"/>
          </a:p>
        </p:txBody>
      </p:sp>
    </p:spTree>
    <p:extLst>
      <p:ext uri="{BB962C8B-B14F-4D97-AF65-F5344CB8AC3E}">
        <p14:creationId xmlns:p14="http://schemas.microsoft.com/office/powerpoint/2010/main" val="13394806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148BC5-4674-87B7-E79D-43BA07C2D849}"/>
            </a:ext>
          </a:extLst>
        </p:cNvPr>
        <p:cNvGrpSpPr/>
        <p:nvPr/>
      </p:nvGrpSpPr>
      <p:grpSpPr>
        <a:xfrm>
          <a:off x="0" y="0"/>
          <a:ext cx="0" cy="0"/>
          <a:chOff x="0" y="0"/>
          <a:chExt cx="0" cy="0"/>
        </a:xfrm>
      </p:grpSpPr>
      <p:sp>
        <p:nvSpPr>
          <p:cNvPr id="4" name="Title 4">
            <a:extLst>
              <a:ext uri="{FF2B5EF4-FFF2-40B4-BE49-F238E27FC236}">
                <a16:creationId xmlns:a16="http://schemas.microsoft.com/office/drawing/2014/main" id="{7A8BBDEC-3C04-7FE5-1144-DDBA329294F1}"/>
              </a:ext>
            </a:extLst>
          </p:cNvPr>
          <p:cNvSpPr>
            <a:spLocks noGrp="1"/>
          </p:cNvSpPr>
          <p:nvPr>
            <p:ph type="title"/>
          </p:nvPr>
        </p:nvSpPr>
        <p:spPr>
          <a:xfrm>
            <a:off x="1219200" y="69215"/>
            <a:ext cx="7467600" cy="623888"/>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Exercise 5 (cont.)</a:t>
            </a:r>
          </a:p>
        </p:txBody>
      </p:sp>
      <p:sp>
        <p:nvSpPr>
          <p:cNvPr id="7" name="TextBox 6">
            <a:extLst>
              <a:ext uri="{FF2B5EF4-FFF2-40B4-BE49-F238E27FC236}">
                <a16:creationId xmlns:a16="http://schemas.microsoft.com/office/drawing/2014/main" id="{281CECA7-EF72-083B-BA5C-49492852A45C}"/>
              </a:ext>
            </a:extLst>
          </p:cNvPr>
          <p:cNvSpPr txBox="1"/>
          <p:nvPr/>
        </p:nvSpPr>
        <p:spPr>
          <a:xfrm>
            <a:off x="1219200" y="854326"/>
            <a:ext cx="7276618" cy="5632311"/>
          </a:xfrm>
          <a:prstGeom prst="rect">
            <a:avLst/>
          </a:prstGeom>
          <a:noFill/>
        </p:spPr>
        <p:txBody>
          <a:bodyPr wrap="square" rtlCol="0">
            <a:spAutoFit/>
          </a:bodyPr>
          <a:lstStyle/>
          <a:p>
            <a:r>
              <a:rPr lang="en-US" sz="2400" dirty="0"/>
              <a:t>Steps for this exercise</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Go to directory:   Hands-on  / Sec-3_run / Exercise1 / 20m_Low_Buoy / Exercise 5</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In MC_BPIPPRM.OUT (which came from our run of BPIPPRM for Martin’s Creek yesterday) copy the building data into the clipboard (data in the last 30 lines of file where each line starts with SO)</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Paste building data into the AERMOD_Sec-3_Run.inp file immediately after the SRCPARAMS and before SRCGROUP.  Delete (manually) the first five spaces in each line of the building data so that SO appears in the first column.</a:t>
            </a:r>
          </a:p>
        </p:txBody>
      </p:sp>
    </p:spTree>
    <p:extLst>
      <p:ext uri="{BB962C8B-B14F-4D97-AF65-F5344CB8AC3E}">
        <p14:creationId xmlns:p14="http://schemas.microsoft.com/office/powerpoint/2010/main" val="42529024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66C847-FE10-954C-72A3-5054B23EC719}"/>
            </a:ext>
          </a:extLst>
        </p:cNvPr>
        <p:cNvGrpSpPr/>
        <p:nvPr/>
      </p:nvGrpSpPr>
      <p:grpSpPr>
        <a:xfrm>
          <a:off x="0" y="0"/>
          <a:ext cx="0" cy="0"/>
          <a:chOff x="0" y="0"/>
          <a:chExt cx="0" cy="0"/>
        </a:xfrm>
      </p:grpSpPr>
      <p:sp>
        <p:nvSpPr>
          <p:cNvPr id="4" name="Title 4">
            <a:extLst>
              <a:ext uri="{FF2B5EF4-FFF2-40B4-BE49-F238E27FC236}">
                <a16:creationId xmlns:a16="http://schemas.microsoft.com/office/drawing/2014/main" id="{13EE0A88-632A-82F9-59E4-916FEA9950C1}"/>
              </a:ext>
            </a:extLst>
          </p:cNvPr>
          <p:cNvSpPr>
            <a:spLocks noGrp="1"/>
          </p:cNvSpPr>
          <p:nvPr>
            <p:ph type="title"/>
          </p:nvPr>
        </p:nvSpPr>
        <p:spPr>
          <a:xfrm>
            <a:off x="1219200" y="69215"/>
            <a:ext cx="7467600" cy="623888"/>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Exercise 5 (cont.)</a:t>
            </a:r>
          </a:p>
        </p:txBody>
      </p:sp>
      <p:sp>
        <p:nvSpPr>
          <p:cNvPr id="7" name="TextBox 6">
            <a:extLst>
              <a:ext uri="{FF2B5EF4-FFF2-40B4-BE49-F238E27FC236}">
                <a16:creationId xmlns:a16="http://schemas.microsoft.com/office/drawing/2014/main" id="{056E7C9D-9FE3-B421-F458-7AA10DD9072F}"/>
              </a:ext>
            </a:extLst>
          </p:cNvPr>
          <p:cNvSpPr txBox="1"/>
          <p:nvPr/>
        </p:nvSpPr>
        <p:spPr>
          <a:xfrm>
            <a:off x="1091879" y="693103"/>
            <a:ext cx="7276618" cy="5262979"/>
          </a:xfrm>
          <a:prstGeom prst="rect">
            <a:avLst/>
          </a:prstGeom>
          <a:noFill/>
        </p:spPr>
        <p:txBody>
          <a:bodyPr wrap="square" rtlCol="0">
            <a:spAutoFit/>
          </a:bodyPr>
          <a:lstStyle/>
          <a:p>
            <a:r>
              <a:rPr lang="en-US" sz="2400" dirty="0"/>
              <a:t>Steps for this exercise (continued)</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In the lines labeled LOCATION and SRCPARAM, change “STACK” to “MC12” for consistency with the building data</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b="1" dirty="0"/>
              <a:t>Save the file as AERMOD.INP</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To run AERMOD on this case: Simply Double-click on aermod_24142.exe</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Run should take less than a minute or two.</a:t>
            </a:r>
          </a:p>
          <a:p>
            <a:pPr marL="285750" indent="-285750">
              <a:buFont typeface="Arial" panose="020B0604020202020204" pitchFamily="34" charset="0"/>
              <a:buChar char="•"/>
            </a:pPr>
            <a:endParaRPr lang="en-US" sz="2400" dirty="0"/>
          </a:p>
        </p:txBody>
      </p:sp>
    </p:spTree>
    <p:extLst>
      <p:ext uri="{BB962C8B-B14F-4D97-AF65-F5344CB8AC3E}">
        <p14:creationId xmlns:p14="http://schemas.microsoft.com/office/powerpoint/2010/main" val="12283025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77C638-5ED9-CF41-9897-77E761FCD4BD}"/>
            </a:ext>
          </a:extLst>
        </p:cNvPr>
        <p:cNvGrpSpPr/>
        <p:nvPr/>
      </p:nvGrpSpPr>
      <p:grpSpPr>
        <a:xfrm>
          <a:off x="0" y="0"/>
          <a:ext cx="0" cy="0"/>
          <a:chOff x="0" y="0"/>
          <a:chExt cx="0" cy="0"/>
        </a:xfrm>
      </p:grpSpPr>
      <p:sp>
        <p:nvSpPr>
          <p:cNvPr id="4" name="Title 4">
            <a:extLst>
              <a:ext uri="{FF2B5EF4-FFF2-40B4-BE49-F238E27FC236}">
                <a16:creationId xmlns:a16="http://schemas.microsoft.com/office/drawing/2014/main" id="{CC977FEA-7B5D-DC89-5346-22E6EA185C1C}"/>
              </a:ext>
            </a:extLst>
          </p:cNvPr>
          <p:cNvSpPr>
            <a:spLocks noGrp="1"/>
          </p:cNvSpPr>
          <p:nvPr>
            <p:ph type="title"/>
          </p:nvPr>
        </p:nvSpPr>
        <p:spPr>
          <a:xfrm>
            <a:off x="1219200" y="69215"/>
            <a:ext cx="7467600" cy="623888"/>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Exercise 5 (cont.)</a:t>
            </a:r>
          </a:p>
        </p:txBody>
      </p:sp>
      <p:sp>
        <p:nvSpPr>
          <p:cNvPr id="7" name="TextBox 6">
            <a:extLst>
              <a:ext uri="{FF2B5EF4-FFF2-40B4-BE49-F238E27FC236}">
                <a16:creationId xmlns:a16="http://schemas.microsoft.com/office/drawing/2014/main" id="{2327F89D-E17B-4DCE-14C8-E12A05D106F4}"/>
              </a:ext>
            </a:extLst>
          </p:cNvPr>
          <p:cNvSpPr txBox="1"/>
          <p:nvPr/>
        </p:nvSpPr>
        <p:spPr>
          <a:xfrm>
            <a:off x="1091879" y="693103"/>
            <a:ext cx="7276618" cy="3416320"/>
          </a:xfrm>
          <a:prstGeom prst="rect">
            <a:avLst/>
          </a:prstGeom>
          <a:noFill/>
        </p:spPr>
        <p:txBody>
          <a:bodyPr wrap="square" rtlCol="0">
            <a:spAutoFit/>
          </a:bodyPr>
          <a:lstStyle/>
          <a:p>
            <a:r>
              <a:rPr lang="en-US" sz="2400" dirty="0"/>
              <a:t>Steps for this exercise (continued)</a:t>
            </a:r>
          </a:p>
          <a:p>
            <a:endParaRPr lang="en-US" sz="2400" dirty="0"/>
          </a:p>
          <a:p>
            <a:pPr marL="285750" indent="-285750">
              <a:buFont typeface="Arial" panose="020B0604020202020204" pitchFamily="34" charset="0"/>
              <a:buChar char="•"/>
            </a:pPr>
            <a:r>
              <a:rPr lang="en-US" sz="2400" dirty="0"/>
              <a:t>In AERMOD.OUT file, locate the maximum 1-hr, 3-hr, and 24-hr concentrations and their locations.</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a:t>Compare to the same results for the Exercise 1 / low-stack, low-buoyancy case with no downwash (</a:t>
            </a:r>
            <a:r>
              <a:rPr lang="en-US" sz="2400" dirty="0" err="1"/>
              <a:t>AERMOD.out</a:t>
            </a:r>
            <a:r>
              <a:rPr lang="en-US" sz="2400" dirty="0"/>
              <a:t> file located in Hands-on  / Sec-3_run / Exercise1 / 20m_Low_Buoy directory)</a:t>
            </a:r>
          </a:p>
        </p:txBody>
      </p:sp>
    </p:spTree>
    <p:extLst>
      <p:ext uri="{BB962C8B-B14F-4D97-AF65-F5344CB8AC3E}">
        <p14:creationId xmlns:p14="http://schemas.microsoft.com/office/powerpoint/2010/main" val="12067542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C3ADDD-129C-047D-2A65-5ACDF4A20A78}"/>
            </a:ext>
          </a:extLst>
        </p:cNvPr>
        <p:cNvGrpSpPr/>
        <p:nvPr/>
      </p:nvGrpSpPr>
      <p:grpSpPr>
        <a:xfrm>
          <a:off x="0" y="0"/>
          <a:ext cx="0" cy="0"/>
          <a:chOff x="0" y="0"/>
          <a:chExt cx="0" cy="0"/>
        </a:xfrm>
      </p:grpSpPr>
      <p:graphicFrame>
        <p:nvGraphicFramePr>
          <p:cNvPr id="9" name="Table 8">
            <a:extLst>
              <a:ext uri="{FF2B5EF4-FFF2-40B4-BE49-F238E27FC236}">
                <a16:creationId xmlns:a16="http://schemas.microsoft.com/office/drawing/2014/main" id="{EEB7A361-3B04-AC8A-3659-42812222D69E}"/>
              </a:ext>
            </a:extLst>
          </p:cNvPr>
          <p:cNvGraphicFramePr>
            <a:graphicFrameLocks noGrp="1"/>
          </p:cNvGraphicFramePr>
          <p:nvPr>
            <p:extLst>
              <p:ext uri="{D42A27DB-BD31-4B8C-83A1-F6EECF244321}">
                <p14:modId xmlns:p14="http://schemas.microsoft.com/office/powerpoint/2010/main" val="848009106"/>
              </p:ext>
            </p:extLst>
          </p:nvPr>
        </p:nvGraphicFramePr>
        <p:xfrm>
          <a:off x="1074806" y="995424"/>
          <a:ext cx="7558268" cy="2748164"/>
        </p:xfrm>
        <a:graphic>
          <a:graphicData uri="http://schemas.openxmlformats.org/drawingml/2006/table">
            <a:tbl>
              <a:tblPr firstRow="1" bandRow="1">
                <a:tableStyleId>{5C22544A-7EE6-4342-B048-85BDC9FD1C3A}</a:tableStyleId>
              </a:tblPr>
              <a:tblGrid>
                <a:gridCol w="1650657">
                  <a:extLst>
                    <a:ext uri="{9D8B030D-6E8A-4147-A177-3AD203B41FA5}">
                      <a16:colId xmlns:a16="http://schemas.microsoft.com/office/drawing/2014/main" val="20000"/>
                    </a:ext>
                  </a:extLst>
                </a:gridCol>
                <a:gridCol w="2170628">
                  <a:extLst>
                    <a:ext uri="{9D8B030D-6E8A-4147-A177-3AD203B41FA5}">
                      <a16:colId xmlns:a16="http://schemas.microsoft.com/office/drawing/2014/main" val="20001"/>
                    </a:ext>
                  </a:extLst>
                </a:gridCol>
                <a:gridCol w="1651944">
                  <a:extLst>
                    <a:ext uri="{9D8B030D-6E8A-4147-A177-3AD203B41FA5}">
                      <a16:colId xmlns:a16="http://schemas.microsoft.com/office/drawing/2014/main" val="20002"/>
                    </a:ext>
                  </a:extLst>
                </a:gridCol>
                <a:gridCol w="2085039">
                  <a:extLst>
                    <a:ext uri="{9D8B030D-6E8A-4147-A177-3AD203B41FA5}">
                      <a16:colId xmlns:a16="http://schemas.microsoft.com/office/drawing/2014/main" val="20003"/>
                    </a:ext>
                  </a:extLst>
                </a:gridCol>
              </a:tblGrid>
              <a:tr h="626703">
                <a:tc>
                  <a:txBody>
                    <a:bodyPr/>
                    <a:lstStyle/>
                    <a:p>
                      <a:pPr algn="ctr"/>
                      <a:r>
                        <a:rPr lang="en-US" sz="2000" dirty="0">
                          <a:latin typeface="Times New Roman" panose="02020603050405020304" pitchFamily="18" charset="0"/>
                          <a:cs typeface="Times New Roman" panose="02020603050405020304" pitchFamily="18" charset="0"/>
                        </a:rPr>
                        <a:t>Averaging</a:t>
                      </a:r>
                      <a:r>
                        <a:rPr lang="en-US" sz="2000" baseline="0" dirty="0">
                          <a:latin typeface="Times New Roman" panose="02020603050405020304" pitchFamily="18" charset="0"/>
                          <a:cs typeface="Times New Roman" panose="02020603050405020304" pitchFamily="18" charset="0"/>
                        </a:rPr>
                        <a:t> </a:t>
                      </a:r>
                    </a:p>
                    <a:p>
                      <a:pPr algn="ctr"/>
                      <a:r>
                        <a:rPr lang="en-US" sz="2000" baseline="0" dirty="0">
                          <a:latin typeface="Times New Roman" panose="02020603050405020304" pitchFamily="18" charset="0"/>
                          <a:cs typeface="Times New Roman" panose="02020603050405020304" pitchFamily="18" charset="0"/>
                        </a:rPr>
                        <a:t>Time</a:t>
                      </a:r>
                      <a:endParaRPr lang="en-US" sz="2000" dirty="0">
                        <a:latin typeface="Times New Roman" panose="02020603050405020304" pitchFamily="18" charset="0"/>
                        <a:cs typeface="Times New Roman" panose="02020603050405020304" pitchFamily="18" charset="0"/>
                      </a:endParaRPr>
                    </a:p>
                  </a:txBody>
                  <a:tcPr marT="45713" marB="45713"/>
                </a:tc>
                <a:tc>
                  <a:txBody>
                    <a:bodyPr/>
                    <a:lstStyle/>
                    <a:p>
                      <a:pPr algn="ctr"/>
                      <a:r>
                        <a:rPr lang="en-US" sz="2000" dirty="0">
                          <a:latin typeface="Times New Roman" panose="02020603050405020304" pitchFamily="18" charset="0"/>
                          <a:cs typeface="Times New Roman" panose="02020603050405020304" pitchFamily="18" charset="0"/>
                        </a:rPr>
                        <a:t>No Building</a:t>
                      </a:r>
                    </a:p>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latin typeface="Times New Roman" panose="02020603050405020304" pitchFamily="18" charset="0"/>
                          <a:cs typeface="Times New Roman" panose="02020603050405020304" pitchFamily="18" charset="0"/>
                        </a:rPr>
                        <a:t>(µg/m</a:t>
                      </a:r>
                      <a:r>
                        <a:rPr lang="en-US" sz="2000" baseline="30000" dirty="0">
                          <a:latin typeface="Times New Roman" panose="02020603050405020304" pitchFamily="18" charset="0"/>
                          <a:cs typeface="Times New Roman" panose="02020603050405020304" pitchFamily="18" charset="0"/>
                        </a:rPr>
                        <a:t>3</a:t>
                      </a:r>
                      <a:r>
                        <a:rPr lang="en-US" sz="2000" dirty="0">
                          <a:latin typeface="Times New Roman" panose="02020603050405020304" pitchFamily="18" charset="0"/>
                          <a:cs typeface="Times New Roman" panose="02020603050405020304" pitchFamily="18" charset="0"/>
                        </a:rPr>
                        <a:t>)</a:t>
                      </a:r>
                    </a:p>
                  </a:txBody>
                  <a:tcPr marT="45713" marB="45713"/>
                </a:tc>
                <a:tc>
                  <a:txBody>
                    <a:bodyPr/>
                    <a:lstStyle/>
                    <a:p>
                      <a:pPr algn="ctr"/>
                      <a:r>
                        <a:rPr lang="en-US" sz="2000" dirty="0">
                          <a:latin typeface="Times New Roman" panose="02020603050405020304" pitchFamily="18" charset="0"/>
                          <a:cs typeface="Times New Roman" panose="02020603050405020304" pitchFamily="18" charset="0"/>
                        </a:rPr>
                        <a:t>With Downwash</a:t>
                      </a:r>
                    </a:p>
                    <a:p>
                      <a:pPr algn="ctr"/>
                      <a:r>
                        <a:rPr lang="en-US" sz="2000" dirty="0">
                          <a:latin typeface="Times New Roman" panose="02020603050405020304" pitchFamily="18" charset="0"/>
                          <a:cs typeface="Times New Roman" panose="02020603050405020304" pitchFamily="18" charset="0"/>
                        </a:rPr>
                        <a:t>(µg/m</a:t>
                      </a:r>
                      <a:r>
                        <a:rPr lang="en-US" sz="2000" baseline="30000" dirty="0">
                          <a:latin typeface="Times New Roman" panose="02020603050405020304" pitchFamily="18" charset="0"/>
                          <a:cs typeface="Times New Roman" panose="02020603050405020304" pitchFamily="18" charset="0"/>
                        </a:rPr>
                        <a:t>3</a:t>
                      </a:r>
                      <a:r>
                        <a:rPr lang="en-US" sz="2000" dirty="0">
                          <a:latin typeface="Times New Roman" panose="02020603050405020304" pitchFamily="18" charset="0"/>
                          <a:cs typeface="Times New Roman" panose="02020603050405020304" pitchFamily="18" charset="0"/>
                        </a:rPr>
                        <a:t>)</a:t>
                      </a:r>
                    </a:p>
                  </a:txBody>
                  <a:tcPr marT="45713" marB="4571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latin typeface="Times New Roman" panose="02020603050405020304" pitchFamily="18" charset="0"/>
                          <a:cs typeface="Times New Roman" panose="02020603050405020304" pitchFamily="18" charset="0"/>
                        </a:rPr>
                        <a:t>Downwash / </a:t>
                      </a:r>
                    </a:p>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latin typeface="Times New Roman" panose="02020603050405020304" pitchFamily="18" charset="0"/>
                          <a:cs typeface="Times New Roman" panose="02020603050405020304" pitchFamily="18" charset="0"/>
                        </a:rPr>
                        <a:t>No Downwash</a:t>
                      </a:r>
                    </a:p>
                  </a:txBody>
                  <a:tcPr marT="45713" marB="45713"/>
                </a:tc>
                <a:extLst>
                  <a:ext uri="{0D108BD9-81ED-4DB2-BD59-A6C34878D82A}">
                    <a16:rowId xmlns:a16="http://schemas.microsoft.com/office/drawing/2014/main" val="10000"/>
                  </a:ext>
                </a:extLst>
              </a:tr>
              <a:tr h="370780">
                <a:tc>
                  <a:txBody>
                    <a:bodyPr/>
                    <a:lstStyle/>
                    <a:p>
                      <a:pPr algn="ctr"/>
                      <a:r>
                        <a:rPr lang="en-US" sz="2400" dirty="0">
                          <a:latin typeface="Times New Roman" panose="02020603050405020304" pitchFamily="18" charset="0"/>
                          <a:cs typeface="Times New Roman" panose="02020603050405020304" pitchFamily="18" charset="0"/>
                        </a:rPr>
                        <a:t>1-hour</a:t>
                      </a:r>
                    </a:p>
                  </a:txBody>
                  <a:tcPr marT="45713" marB="45713"/>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400" dirty="0">
                        <a:latin typeface="Times New Roman" panose="02020603050405020304" pitchFamily="18" charset="0"/>
                        <a:cs typeface="Times New Roman" panose="02020603050405020304" pitchFamily="18" charset="0"/>
                      </a:endParaRPr>
                    </a:p>
                  </a:txBody>
                  <a:tcPr marT="45713" marB="45713"/>
                </a:tc>
                <a:tc>
                  <a:txBody>
                    <a:bodyPr/>
                    <a:lstStyle/>
                    <a:p>
                      <a:pPr algn="ctr"/>
                      <a:endParaRPr lang="en-US" sz="2400" dirty="0">
                        <a:latin typeface="Times New Roman" panose="02020603050405020304" pitchFamily="18" charset="0"/>
                        <a:cs typeface="Times New Roman" panose="02020603050405020304" pitchFamily="18" charset="0"/>
                      </a:endParaRPr>
                    </a:p>
                  </a:txBody>
                  <a:tcPr marT="45713" marB="45713"/>
                </a:tc>
                <a:tc>
                  <a:txBody>
                    <a:bodyPr/>
                    <a:lstStyle/>
                    <a:p>
                      <a:pPr algn="ctr"/>
                      <a:endParaRPr lang="en-US" sz="2400" dirty="0">
                        <a:latin typeface="Times New Roman" panose="02020603050405020304" pitchFamily="18" charset="0"/>
                        <a:cs typeface="Times New Roman" panose="02020603050405020304" pitchFamily="18" charset="0"/>
                      </a:endParaRPr>
                    </a:p>
                  </a:txBody>
                  <a:tcPr marT="45713" marB="45713"/>
                </a:tc>
                <a:extLst>
                  <a:ext uri="{0D108BD9-81ED-4DB2-BD59-A6C34878D82A}">
                    <a16:rowId xmlns:a16="http://schemas.microsoft.com/office/drawing/2014/main" val="229678647"/>
                  </a:ext>
                </a:extLst>
              </a:tr>
              <a:tr h="370780">
                <a:tc>
                  <a:txBody>
                    <a:bodyPr/>
                    <a:lstStyle/>
                    <a:p>
                      <a:pPr algn="ctr"/>
                      <a:r>
                        <a:rPr lang="en-US" sz="2400" dirty="0">
                          <a:latin typeface="Times New Roman" panose="02020603050405020304" pitchFamily="18" charset="0"/>
                          <a:cs typeface="Times New Roman" panose="02020603050405020304" pitchFamily="18" charset="0"/>
                        </a:rPr>
                        <a:t>3-hour</a:t>
                      </a:r>
                    </a:p>
                  </a:txBody>
                  <a:tcPr marT="45713" marB="45713"/>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400" dirty="0">
                        <a:latin typeface="Times New Roman" panose="02020603050405020304" pitchFamily="18" charset="0"/>
                        <a:cs typeface="Times New Roman" panose="02020603050405020304" pitchFamily="18" charset="0"/>
                      </a:endParaRPr>
                    </a:p>
                  </a:txBody>
                  <a:tcPr marT="45713" marB="45713"/>
                </a:tc>
                <a:tc>
                  <a:txBody>
                    <a:bodyPr/>
                    <a:lstStyle/>
                    <a:p>
                      <a:pPr algn="ctr"/>
                      <a:endParaRPr lang="en-US" sz="2400" dirty="0">
                        <a:latin typeface="Times New Roman" panose="02020603050405020304" pitchFamily="18" charset="0"/>
                        <a:cs typeface="Times New Roman" panose="02020603050405020304" pitchFamily="18" charset="0"/>
                      </a:endParaRPr>
                    </a:p>
                  </a:txBody>
                  <a:tcPr marT="45713" marB="45713"/>
                </a:tc>
                <a:tc>
                  <a:txBody>
                    <a:bodyPr/>
                    <a:lstStyle/>
                    <a:p>
                      <a:pPr algn="ctr"/>
                      <a:endParaRPr lang="en-US" sz="2400" dirty="0">
                        <a:latin typeface="Times New Roman" panose="02020603050405020304" pitchFamily="18" charset="0"/>
                        <a:cs typeface="Times New Roman" panose="02020603050405020304" pitchFamily="18" charset="0"/>
                      </a:endParaRPr>
                    </a:p>
                  </a:txBody>
                  <a:tcPr marT="45713" marB="45713"/>
                </a:tc>
                <a:extLst>
                  <a:ext uri="{0D108BD9-81ED-4DB2-BD59-A6C34878D82A}">
                    <a16:rowId xmlns:a16="http://schemas.microsoft.com/office/drawing/2014/main" val="10002"/>
                  </a:ext>
                </a:extLst>
              </a:tr>
              <a:tr h="370780">
                <a:tc>
                  <a:txBody>
                    <a:bodyPr/>
                    <a:lstStyle/>
                    <a:p>
                      <a:pPr algn="ctr"/>
                      <a:r>
                        <a:rPr lang="en-US" sz="2400" dirty="0">
                          <a:latin typeface="Times New Roman" panose="02020603050405020304" pitchFamily="18" charset="0"/>
                          <a:cs typeface="Times New Roman" panose="02020603050405020304" pitchFamily="18" charset="0"/>
                        </a:rPr>
                        <a:t>24-hour</a:t>
                      </a:r>
                    </a:p>
                  </a:txBody>
                  <a:tcPr marT="45713" marB="45713"/>
                </a:tc>
                <a:tc>
                  <a:txBody>
                    <a:bodyPr/>
                    <a:lstStyle/>
                    <a:p>
                      <a:pPr algn="ctr"/>
                      <a:endParaRPr lang="en-US" sz="2400" dirty="0">
                        <a:latin typeface="Times New Roman" panose="02020603050405020304" pitchFamily="18" charset="0"/>
                        <a:cs typeface="Times New Roman" panose="02020603050405020304" pitchFamily="18" charset="0"/>
                      </a:endParaRPr>
                    </a:p>
                  </a:txBody>
                  <a:tcPr marT="45713" marB="4571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400" dirty="0">
                        <a:latin typeface="Times New Roman" panose="02020603050405020304" pitchFamily="18" charset="0"/>
                        <a:cs typeface="Times New Roman" panose="02020603050405020304" pitchFamily="18" charset="0"/>
                      </a:endParaRPr>
                    </a:p>
                  </a:txBody>
                  <a:tcPr marT="45713" marB="45713"/>
                </a:tc>
                <a:tc>
                  <a:txBody>
                    <a:bodyPr/>
                    <a:lstStyle/>
                    <a:p>
                      <a:pPr algn="ctr"/>
                      <a:endParaRPr lang="en-US" sz="2400" dirty="0">
                        <a:latin typeface="Times New Roman" panose="02020603050405020304" pitchFamily="18" charset="0"/>
                        <a:cs typeface="Times New Roman" panose="02020603050405020304" pitchFamily="18" charset="0"/>
                      </a:endParaRPr>
                    </a:p>
                  </a:txBody>
                  <a:tcPr marT="45713" marB="45713"/>
                </a:tc>
                <a:extLst>
                  <a:ext uri="{0D108BD9-81ED-4DB2-BD59-A6C34878D82A}">
                    <a16:rowId xmlns:a16="http://schemas.microsoft.com/office/drawing/2014/main" val="10003"/>
                  </a:ext>
                </a:extLst>
              </a:tr>
              <a:tr h="370780">
                <a:tc>
                  <a:txBody>
                    <a:bodyPr/>
                    <a:lstStyle/>
                    <a:p>
                      <a:pPr algn="ctr"/>
                      <a:endParaRPr lang="en-US" sz="1400" dirty="0">
                        <a:latin typeface="Times New Roman" panose="02020603050405020304" pitchFamily="18" charset="0"/>
                        <a:cs typeface="Times New Roman" panose="02020603050405020304" pitchFamily="18" charset="0"/>
                      </a:endParaRPr>
                    </a:p>
                  </a:txBody>
                  <a:tcPr marT="45713" marB="45713"/>
                </a:tc>
                <a:tc>
                  <a:txBody>
                    <a:bodyPr/>
                    <a:lstStyle/>
                    <a:p>
                      <a:pPr algn="ctr"/>
                      <a:endParaRPr lang="en-US" sz="1400" dirty="0">
                        <a:latin typeface="Times New Roman" panose="02020603050405020304" pitchFamily="18" charset="0"/>
                        <a:cs typeface="Times New Roman" panose="02020603050405020304" pitchFamily="18" charset="0"/>
                      </a:endParaRPr>
                    </a:p>
                  </a:txBody>
                  <a:tcPr marT="45713" marB="45713"/>
                </a:tc>
                <a:tc>
                  <a:txBody>
                    <a:bodyPr/>
                    <a:lstStyle/>
                    <a:p>
                      <a:pPr algn="ctr"/>
                      <a:endParaRPr lang="en-US" sz="1400" dirty="0">
                        <a:latin typeface="Times New Roman" panose="02020603050405020304" pitchFamily="18" charset="0"/>
                        <a:cs typeface="Times New Roman" panose="02020603050405020304" pitchFamily="18" charset="0"/>
                      </a:endParaRPr>
                    </a:p>
                  </a:txBody>
                  <a:tcPr marT="45713" marB="45713"/>
                </a:tc>
                <a:tc>
                  <a:txBody>
                    <a:bodyPr/>
                    <a:lstStyle/>
                    <a:p>
                      <a:pPr algn="ctr"/>
                      <a:endParaRPr lang="en-US" sz="1400" dirty="0">
                        <a:latin typeface="Times New Roman" panose="02020603050405020304" pitchFamily="18" charset="0"/>
                        <a:cs typeface="Times New Roman" panose="02020603050405020304" pitchFamily="18" charset="0"/>
                      </a:endParaRPr>
                    </a:p>
                  </a:txBody>
                  <a:tcPr marT="45713" marB="45713"/>
                </a:tc>
                <a:extLst>
                  <a:ext uri="{0D108BD9-81ED-4DB2-BD59-A6C34878D82A}">
                    <a16:rowId xmlns:a16="http://schemas.microsoft.com/office/drawing/2014/main" val="10005"/>
                  </a:ext>
                </a:extLst>
              </a:tr>
            </a:tbl>
          </a:graphicData>
        </a:graphic>
      </p:graphicFrame>
      <p:sp>
        <p:nvSpPr>
          <p:cNvPr id="6" name="Title 4">
            <a:extLst>
              <a:ext uri="{FF2B5EF4-FFF2-40B4-BE49-F238E27FC236}">
                <a16:creationId xmlns:a16="http://schemas.microsoft.com/office/drawing/2014/main" id="{3B6D3268-974B-2C8E-F611-0C05AD8B492F}"/>
              </a:ext>
            </a:extLst>
          </p:cNvPr>
          <p:cNvSpPr>
            <a:spLocks noGrp="1"/>
          </p:cNvSpPr>
          <p:nvPr>
            <p:ph type="title"/>
          </p:nvPr>
        </p:nvSpPr>
        <p:spPr>
          <a:xfrm>
            <a:off x="963544" y="254410"/>
            <a:ext cx="7780792" cy="623888"/>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Effects of downwash on short stacks</a:t>
            </a:r>
          </a:p>
        </p:txBody>
      </p:sp>
    </p:spTree>
    <p:extLst>
      <p:ext uri="{BB962C8B-B14F-4D97-AF65-F5344CB8AC3E}">
        <p14:creationId xmlns:p14="http://schemas.microsoft.com/office/powerpoint/2010/main" val="1063556084"/>
      </p:ext>
    </p:extLst>
  </p:cSld>
  <p:clrMapOvr>
    <a:masterClrMapping/>
  </p:clrMapOvr>
</p:sld>
</file>

<file path=ppt/theme/theme1.xml><?xml version="1.0" encoding="utf-8"?>
<a:theme xmlns:a="http://schemas.openxmlformats.org/drawingml/2006/main" name="APTI_Template_AIR">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8C0CF28EF51534B8C8882D09B913146" ma:contentTypeVersion="11" ma:contentTypeDescription="Create a new document." ma:contentTypeScope="" ma:versionID="12ccd4f305eb12180e9335c10773518d">
  <xsd:schema xmlns:xsd="http://www.w3.org/2001/XMLSchema" xmlns:xs="http://www.w3.org/2001/XMLSchema" xmlns:p="http://schemas.microsoft.com/office/2006/metadata/properties" xmlns:ns2="df525fa7-169b-46a1-8371-f21838c3498e" xmlns:ns3="a946c7e2-e968-47fa-b743-9bb460e7e0dc" targetNamespace="http://schemas.microsoft.com/office/2006/metadata/properties" ma:root="true" ma:fieldsID="4a897ec66a9fa50de6d2c11d8751a140" ns2:_="" ns3:_="">
    <xsd:import namespace="df525fa7-169b-46a1-8371-f21838c3498e"/>
    <xsd:import namespace="a946c7e2-e968-47fa-b743-9bb460e7e0d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525fa7-169b-46a1-8371-f21838c349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946c7e2-e968-47fa-b743-9bb460e7e0dc"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1F52566-98D5-4435-BD66-10FFB60564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f525fa7-169b-46a1-8371-f21838c3498e"/>
    <ds:schemaRef ds:uri="a946c7e2-e968-47fa-b743-9bb460e7e0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9DA3026-C7BD-4BB4-A2D3-5146505EFB1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APTI_Template_AIR</Template>
  <TotalTime>16700</TotalTime>
  <Words>512</Words>
  <Application>Microsoft Office PowerPoint</Application>
  <PresentationFormat>On-screen Show (4:3)</PresentationFormat>
  <Paragraphs>82</Paragraphs>
  <Slides>8</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Wingdings</vt:lpstr>
      <vt:lpstr>Trebuchet MS</vt:lpstr>
      <vt:lpstr>Times New Roman</vt:lpstr>
      <vt:lpstr>Calibri</vt:lpstr>
      <vt:lpstr>Arial</vt:lpstr>
      <vt:lpstr>APTI_Template_AIR</vt:lpstr>
      <vt:lpstr>Exercise 5</vt:lpstr>
      <vt:lpstr>Exercise 5</vt:lpstr>
      <vt:lpstr>Stack / Building configuration</vt:lpstr>
      <vt:lpstr>Exercise 5 (cont.)</vt:lpstr>
      <vt:lpstr>Exercise 5 (cont.)</vt:lpstr>
      <vt:lpstr>Exercise 5 (cont.)</vt:lpstr>
      <vt:lpstr>Exercise 5 (cont.)</vt:lpstr>
      <vt:lpstr>Effects of downwash on short stacks</vt:lpstr>
    </vt:vector>
  </TitlesOfParts>
  <Company>Amec Plc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james.paumier</dc:creator>
  <dc:description>Air PowerPoint Template - General Distribution</dc:description>
  <cp:lastModifiedBy>Alan Cimorelli</cp:lastModifiedBy>
  <cp:revision>375</cp:revision>
  <cp:lastPrinted>2022-09-12T15:31:07Z</cp:lastPrinted>
  <dcterms:created xsi:type="dcterms:W3CDTF">2013-08-27T13:26:21Z</dcterms:created>
  <dcterms:modified xsi:type="dcterms:W3CDTF">2026-02-24T09:13:00Z</dcterms:modified>
</cp:coreProperties>
</file>