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17"/>
  </p:notesMasterIdLst>
  <p:sldIdLst>
    <p:sldId id="270" r:id="rId4"/>
    <p:sldId id="272" r:id="rId5"/>
    <p:sldId id="407" r:id="rId6"/>
    <p:sldId id="408" r:id="rId7"/>
    <p:sldId id="436" r:id="rId8"/>
    <p:sldId id="410" r:id="rId9"/>
    <p:sldId id="297" r:id="rId10"/>
    <p:sldId id="296" r:id="rId11"/>
    <p:sldId id="310" r:id="rId12"/>
    <p:sldId id="331" r:id="rId13"/>
    <p:sldId id="315" r:id="rId14"/>
    <p:sldId id="301" r:id="rId15"/>
    <p:sldId id="302" r:id="rId16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urman, James" initials="" lastIdx="1" clrIdx="0"/>
  <p:cmAuthor id="2" name="Alan Cimorelli" initials="AC" lastIdx="2" clrIdx="1">
    <p:extLst>
      <p:ext uri="{19B8F6BF-5375-455C-9EA6-DF929625EA0E}">
        <p15:presenceInfo xmlns:p15="http://schemas.microsoft.com/office/powerpoint/2012/main" userId="b24377a5dd232df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8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51" autoAdjust="0"/>
    <p:restoredTop sz="95726" autoAdjust="0"/>
  </p:normalViewPr>
  <p:slideViewPr>
    <p:cSldViewPr>
      <p:cViewPr varScale="1">
        <p:scale>
          <a:sx n="84" d="100"/>
          <a:sy n="84" d="100"/>
        </p:scale>
        <p:origin x="1474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25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3101" y="82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21" Type="http://schemas.openxmlformats.org/officeDocument/2006/relationships/font" Target="fonts/font4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font" Target="fonts/font2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2D8CEB0-1C3A-4AE2-ADCE-7081F68C45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649CA-DAA8-413F-BF1A-078F2603B27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414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6085788-E1A0-49EB-ABE6-721304E385D5}" type="datetimeFigureOut">
              <a:rPr lang="en-US"/>
              <a:pPr>
                <a:defRPr/>
              </a:pPr>
              <a:t>1/29/2026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B235B57-D2FB-4A05-A460-4238715BBE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6138" cy="3494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A6F0EA9-F3A4-46AA-94C8-6345CC009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098" y="4424394"/>
            <a:ext cx="5485805" cy="4190314"/>
          </a:xfrm>
          <a:prstGeom prst="rect">
            <a:avLst/>
          </a:prstGeom>
        </p:spPr>
        <p:txBody>
          <a:bodyPr vert="horz" lIns="91848" tIns="45924" rIns="91848" bIns="4592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8A91F-02DE-4618-A4CB-163C355305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7247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29D52-C54E-45B2-9B27-A56471A903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414" y="8847247"/>
            <a:ext cx="2972098" cy="465077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FA8009D-7A5C-4B6E-9CE8-51498F5BBF3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1AFEB970-4907-42AD-A579-54F8604E0E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40CF5E64-3119-4932-8A71-2DD20DDBAE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B1A48349-BFD1-4E3C-B24A-803EA1B808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D12AA4B-7ACA-421A-BAE3-742AF4E630AD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E2D3AD95-5BE8-49B8-9E19-0CE4D66584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E7A51076-7067-4B69-8CD1-C6DDE0A0A8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lvl="2" eaLnBrk="1" hangingPunct="1">
              <a:spcBef>
                <a:spcPct val="0"/>
              </a:spcBef>
              <a:spcAft>
                <a:spcPts val="1147"/>
              </a:spcAft>
              <a:defRPr/>
            </a:pPr>
            <a:endParaRPr lang="en-US" altLang="en-US" dirty="0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F18D1C34-4D22-481D-8EB0-B4F82DA165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59BB0FD-3912-4A6B-A627-899FB8B5D824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093305BB-B9FD-4D33-B294-4DFB420B263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6B93A707-89F8-454F-90C6-3709D3FD747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20618CA4-53AD-4CD8-B7FE-BF5F9F98D1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91973BA-96C5-47CD-A2C8-2E0B90DEC79E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4460AD22-5052-485A-890C-FCF985E434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EF149B3D-EC8D-4C30-A366-EE2CC6CC0B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BAB28CF0-0F48-4BED-A51E-3686DE2A53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DBC66CE-C162-40C2-9C81-E71770EA4FC7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91B35EA8-7BB9-4F2F-BA82-9905CD47DE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66E78C68-35FB-4335-8C74-4180C3E1EF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327778" lvl="1" indent="-112294" eaLnBrk="1" hangingPunct="1">
              <a:spcBef>
                <a:spcPts val="1147"/>
              </a:spcBef>
              <a:buFontTx/>
              <a:buChar char="•"/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BADF5AED-74F7-467F-84E8-FD1F1A2D72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3416A33-1F20-4953-B9B2-B79D59F2FCCB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650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91B35EA8-7BB9-4F2F-BA82-9905CD47DE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66E78C68-35FB-4335-8C74-4180C3E1EF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327778" lvl="1" indent="-112294" eaLnBrk="1" hangingPunct="1">
              <a:spcBef>
                <a:spcPts val="1147"/>
              </a:spcBef>
              <a:buFontTx/>
              <a:buChar char="•"/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BADF5AED-74F7-467F-84E8-FD1F1A2D72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3416A33-1F20-4953-B9B2-B79D59F2FCCB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791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7E521E7E-7C73-40AF-AD84-ED19DFF26D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44638" y="698500"/>
            <a:ext cx="3733800" cy="28003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D9D7383-4739-48DF-912A-EAA0C644A5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86098" y="3769897"/>
            <a:ext cx="5485805" cy="5100449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1147"/>
              </a:spcBef>
              <a:defRPr/>
            </a:pPr>
            <a:endParaRPr lang="en-US" altLang="en-US" sz="1300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BF6BD8DE-DA44-43BB-B359-719517283F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619156-43C6-4B8D-AD34-B3D7520225E0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2B7F95C9-14DB-4A1F-AD09-3C6C86CA64D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378C8C1D-FD51-40B8-87D1-5D04343A1D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ts val="1147"/>
              </a:spcBef>
              <a:defRPr/>
            </a:pPr>
            <a:endParaRPr lang="en-US" altLang="en-US" dirty="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B3E15AE7-4FB9-40C8-BA25-7D135BA7E5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8F6A465-55E7-41CC-90D3-41B2807B614B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66F29831-4231-4160-BCFA-E6692FE948F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D6F9F0A7-24C1-48BE-BE8F-F3A0C01C3C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fontAlgn="auto" hangingPunct="1">
              <a:spcBef>
                <a:spcPts val="1147"/>
              </a:spcBef>
              <a:spcAft>
                <a:spcPts val="0"/>
              </a:spcAft>
              <a:defRPr/>
            </a:pPr>
            <a:endParaRPr lang="en-US" altLang="en-US" dirty="0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9042194A-6F12-4D2B-B3A1-58B05EDDA7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4B7121C-4D40-41A0-86CC-1415FB5AF6BC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A8009D-7A5C-4B6E-9CE8-51498F5BBF31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6097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:a16="http://schemas.microsoft.com/office/drawing/2014/main" id="{FC1307CB-062C-46A5-BBB9-E05E4CA985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02D9FB-7078-45FF-8A89-1F990D114C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marL="547815" lvl="1" indent="-103189" defTabSz="873947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1147"/>
              </a:spcAft>
              <a:buFont typeface="Calibri" pitchFamily="34" charset="0"/>
              <a:buChar char="◦"/>
              <a:defRPr/>
            </a:pPr>
            <a:endParaRPr lang="en-US" dirty="0"/>
          </a:p>
        </p:txBody>
      </p:sp>
      <p:sp>
        <p:nvSpPr>
          <p:cNvPr id="49156" name="Slide Number Placeholder 3">
            <a:extLst>
              <a:ext uri="{FF2B5EF4-FFF2-40B4-BE49-F238E27FC236}">
                <a16:creationId xmlns:a16="http://schemas.microsoft.com/office/drawing/2014/main" id="{FBAE6932-E433-4B1E-8C7B-6BC02C956E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60EAE0-F1B0-4074-B388-4B1EE9995868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365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99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20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10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06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593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84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31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C4B6B24-D6A8-4094-80F4-4528DCB6053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5EC7B4A-0B4E-4601-A481-813F3F4A65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9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7566D7E-4D92-4250-B3AB-6B93C2F4CE5E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 MODL 301</a:t>
            </a: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E5460C-5B68-4FB3-B4C9-0453BBFD38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745E7EC-AC39-4C40-A301-916327BC011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AERMAP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8217133-0FAB-4220-99DB-04062A759659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052761-1BF2-4EF1-BE3C-4EB10B281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en-US" altLang="en-US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ANCHORXY</a:t>
            </a:r>
            <a:endParaRPr lang="en-US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Defines the user-specified coordinate system for receptors in UTM format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ANCHORXY 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Xauser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Yauser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Xautm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Yautm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Zautm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NADA</a:t>
            </a: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Xauser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Yauser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in the user’s coordinate system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Xautm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Yautm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Location of the same point in the UTM coordinate system (i.e., the reference datum being used)</a:t>
            </a: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NADA_value</a:t>
            </a: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orth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merican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atum </a:t>
            </a:r>
            <a:r>
              <a:rPr lang="en-US" altLang="en-US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nchor point—the horizontal datum used to establish the anchor point and range from zero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to six;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value of </a:t>
            </a:r>
            <a:r>
              <a:rPr lang="en-US" altLang="en-US" sz="2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4 (which represents NAD83) should be used for Seamless DEM data</a:t>
            </a:r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8A933B-61AA-4001-BFB4-B299BBA7B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AERMAP—Control Pathway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82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7DB6C8-78C3-4EB4-ADC2-2DED47515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038" y="304800"/>
            <a:ext cx="79248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Pathway Keywords</a:t>
            </a:r>
          </a:p>
        </p:txBody>
      </p:sp>
      <p:sp>
        <p:nvSpPr>
          <p:cNvPr id="46083" name="Content Placeholder 6">
            <a:extLst>
              <a:ext uri="{FF2B5EF4-FFF2-40B4-BE49-F238E27FC236}">
                <a16:creationId xmlns:a16="http://schemas.microsoft.com/office/drawing/2014/main" id="{0BF288E9-08FC-4859-BF6F-11263F2FA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36406" y="1066800"/>
            <a:ext cx="7924800" cy="5486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GRIDCART 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locations referenced to a Cartesian coordinate system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GRIDPOLR </a:t>
            </a:r>
          </a:p>
          <a:p>
            <a:pPr lvl="1"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Gridded locations referenced to a polar coordinate system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DISCCART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Repeatable discrete locations referenced to a Cartesian system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DISCPOLR 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Repeatable discrete locations referenced to a polar network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en-US" altLang="en-US" sz="1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INCLUDED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data from a separate file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INCLUDED 	</a:t>
            </a:r>
            <a:r>
              <a:rPr lang="en-US" alt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RecIncludeFile</a:t>
            </a:r>
            <a:endParaRPr lang="en-US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Aft>
                <a:spcPts val="6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defRPr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defRPr/>
            </a:pPr>
            <a:endParaRPr lang="en-US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AD5DF0C-5C0B-46F0-9D1B-1FCD37AE6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AERMAP—Output Pathway</a:t>
            </a:r>
          </a:p>
        </p:txBody>
      </p:sp>
      <p:sp>
        <p:nvSpPr>
          <p:cNvPr id="62467" name="Content Placeholder 6">
            <a:extLst>
              <a:ext uri="{FF2B5EF4-FFF2-40B4-BE49-F238E27FC236}">
                <a16:creationId xmlns:a16="http://schemas.microsoft.com/office/drawing/2014/main" id="{9B9128E6-0AC6-425C-A634-2EA1B89249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7467600" cy="52578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RECEPTOR</a:t>
            </a:r>
            <a:endParaRPr lang="en-US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the output filename for the receptor data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RECEPTOR  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Recfil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SOURCLOC</a:t>
            </a:r>
            <a:endParaRPr lang="en-US" altLang="en-US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the output filename for the source data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SOURCLOC  	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Srcfil</a:t>
            </a: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600"/>
              </a:spcBef>
              <a:buNone/>
            </a:pPr>
            <a:endParaRPr lang="en-US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92B8DB-7E1C-4CA8-8AF4-EE7C6C740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AERMAP—Running AERMAP</a:t>
            </a:r>
          </a:p>
        </p:txBody>
      </p:sp>
      <p:sp>
        <p:nvSpPr>
          <p:cNvPr id="66563" name="Content Placeholder 6">
            <a:extLst>
              <a:ext uri="{FF2B5EF4-FFF2-40B4-BE49-F238E27FC236}">
                <a16:creationId xmlns:a16="http://schemas.microsoft.com/office/drawing/2014/main" id="{4182FA7F-3328-43A2-A469-EE9748A42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7467600" cy="5257800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control file must be in same directory as the AERMAP executable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Filename: Either AERMAP.INP (default) or User Defined</a:t>
            </a:r>
          </a:p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  <a:tabLst>
                <a:tab pos="2057400" algn="l"/>
              </a:tabLst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environment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If you use the default name for the control file, then simply double-click aermap.exe</a:t>
            </a:r>
          </a:p>
          <a:p>
            <a:pPr lvl="1" eaLnBrk="1" hangingPunct="1">
              <a:spcBef>
                <a:spcPts val="1800"/>
              </a:spcBef>
              <a:buFont typeface="Wingdings" panose="05000000000000000000" pitchFamily="2" charset="2"/>
              <a:buChar char="§"/>
              <a:tabLst>
                <a:tab pos="2057400" algn="l"/>
              </a:tabLst>
            </a:pP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Output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filename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AERMAP.OUT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800"/>
              </a:spcBef>
              <a:tabLst>
                <a:tab pos="2057400" algn="l"/>
              </a:tabLst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  <a:tabLst>
                <a:tab pos="2057400" algn="l"/>
              </a:tabLst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B823E38B-93EC-4259-9EC5-9FD88C64F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1125" y="1219200"/>
            <a:ext cx="7305675" cy="4906963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what AERMAP does and why it is needed</a:t>
            </a:r>
          </a:p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AERMAP’s data requirements and where to get them</a:t>
            </a:r>
          </a:p>
          <a:p>
            <a:pPr eaLnBrk="1" hangingPunct="1">
              <a:spcBef>
                <a:spcPts val="1800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structure of AERMAP’s Control file</a:t>
            </a:r>
          </a:p>
          <a:p>
            <a:pPr marL="282575" indent="-282575" eaLnBrk="1" hangingPunct="1">
              <a:spcBef>
                <a:spcPts val="2013"/>
              </a:spcBef>
              <a:defRPr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904ACA-EA0B-440A-A14E-73D4CBD59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13" y="0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39037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CEDEC23-D847-4252-A055-DD6EA5A7D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762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AERMAP—Purpose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AE3D4760-2FE2-4949-A88B-D64924696A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219200"/>
            <a:ext cx="7696200" cy="5927725"/>
          </a:xfrm>
        </p:spPr>
        <p:txBody>
          <a:bodyPr/>
          <a:lstStyle/>
          <a:p>
            <a:pPr eaLnBrk="1" hangingPunct="1">
              <a:spcBef>
                <a:spcPts val="18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the 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 height scale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every receptor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 height scale –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The terrain height that has the greatest influence on dispersion for each receptor being modeled –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receptor specific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 of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the height of a conceptual hill on which the receptor being modeled is located.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each individual receptor, the hill height scale is the highest elevation that rises above a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slope line of 10% starting at the </a:t>
            </a:r>
            <a:r>
              <a:rPr lang="en-US" altLang="en-US" sz="280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receptor out to 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the end of the domain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83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DA139D-FDD8-F76F-09C0-403799CF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D877FE-6520-A060-DCC2-5A8A6096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39AC9A-86D9-B67E-7713-791F1BA9E71C}"/>
              </a:ext>
            </a:extLst>
          </p:cNvPr>
          <p:cNvGrpSpPr/>
          <p:nvPr/>
        </p:nvGrpSpPr>
        <p:grpSpPr>
          <a:xfrm>
            <a:off x="886508" y="2205029"/>
            <a:ext cx="8132983" cy="2131064"/>
            <a:chOff x="796413" y="2914155"/>
            <a:chExt cx="8132983" cy="21310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145ECE5-9535-1FF2-1933-8769E115A8BD}"/>
                </a:ext>
              </a:extLst>
            </p:cNvPr>
            <p:cNvGrpSpPr/>
            <p:nvPr/>
          </p:nvGrpSpPr>
          <p:grpSpPr>
            <a:xfrm>
              <a:off x="796413" y="3405697"/>
              <a:ext cx="8132983" cy="1639522"/>
              <a:chOff x="796413" y="2605548"/>
              <a:chExt cx="10592412" cy="2439671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AD90FAFD-AB0D-3681-4F30-AABA4FE37BD7}"/>
                  </a:ext>
                </a:extLst>
              </p:cNvPr>
              <p:cNvSpPr/>
              <p:nvPr/>
            </p:nvSpPr>
            <p:spPr>
              <a:xfrm>
                <a:off x="853307" y="2605548"/>
                <a:ext cx="10478624" cy="2418736"/>
              </a:xfrm>
              <a:custGeom>
                <a:avLst/>
                <a:gdLst>
                  <a:gd name="connsiteX0" fmla="*/ 2099 w 10478624"/>
                  <a:gd name="connsiteY0" fmla="*/ 2349910 h 2418736"/>
                  <a:gd name="connsiteX1" fmla="*/ 129919 w 10478624"/>
                  <a:gd name="connsiteY1" fmla="*/ 2300749 h 2418736"/>
                  <a:gd name="connsiteX2" fmla="*/ 159416 w 10478624"/>
                  <a:gd name="connsiteY2" fmla="*/ 2290917 h 2418736"/>
                  <a:gd name="connsiteX3" fmla="*/ 228241 w 10478624"/>
                  <a:gd name="connsiteY3" fmla="*/ 2261420 h 2418736"/>
                  <a:gd name="connsiteX4" fmla="*/ 267570 w 10478624"/>
                  <a:gd name="connsiteY4" fmla="*/ 2231923 h 2418736"/>
                  <a:gd name="connsiteX5" fmla="*/ 424887 w 10478624"/>
                  <a:gd name="connsiteY5" fmla="*/ 2182762 h 2418736"/>
                  <a:gd name="connsiteX6" fmla="*/ 503545 w 10478624"/>
                  <a:gd name="connsiteY6" fmla="*/ 2153265 h 2418736"/>
                  <a:gd name="connsiteX7" fmla="*/ 533041 w 10478624"/>
                  <a:gd name="connsiteY7" fmla="*/ 2113936 h 2418736"/>
                  <a:gd name="connsiteX8" fmla="*/ 601867 w 10478624"/>
                  <a:gd name="connsiteY8" fmla="*/ 2025446 h 2418736"/>
                  <a:gd name="connsiteX9" fmla="*/ 621532 w 10478624"/>
                  <a:gd name="connsiteY9" fmla="*/ 1995949 h 2418736"/>
                  <a:gd name="connsiteX10" fmla="*/ 660861 w 10478624"/>
                  <a:gd name="connsiteY10" fmla="*/ 1976284 h 2418736"/>
                  <a:gd name="connsiteX11" fmla="*/ 798512 w 10478624"/>
                  <a:gd name="connsiteY11" fmla="*/ 2035278 h 2418736"/>
                  <a:gd name="connsiteX12" fmla="*/ 877170 w 10478624"/>
                  <a:gd name="connsiteY12" fmla="*/ 2074607 h 2418736"/>
                  <a:gd name="connsiteX13" fmla="*/ 936164 w 10478624"/>
                  <a:gd name="connsiteY13" fmla="*/ 2094271 h 2418736"/>
                  <a:gd name="connsiteX14" fmla="*/ 965661 w 10478624"/>
                  <a:gd name="connsiteY14" fmla="*/ 2113936 h 2418736"/>
                  <a:gd name="connsiteX15" fmla="*/ 1152474 w 10478624"/>
                  <a:gd name="connsiteY15" fmla="*/ 2094271 h 2418736"/>
                  <a:gd name="connsiteX16" fmla="*/ 1211467 w 10478624"/>
                  <a:gd name="connsiteY16" fmla="*/ 2045110 h 2418736"/>
                  <a:gd name="connsiteX17" fmla="*/ 1299958 w 10478624"/>
                  <a:gd name="connsiteY17" fmla="*/ 1976284 h 2418736"/>
                  <a:gd name="connsiteX18" fmla="*/ 1368783 w 10478624"/>
                  <a:gd name="connsiteY18" fmla="*/ 1927123 h 2418736"/>
                  <a:gd name="connsiteX19" fmla="*/ 1447441 w 10478624"/>
                  <a:gd name="connsiteY19" fmla="*/ 2005781 h 2418736"/>
                  <a:gd name="connsiteX20" fmla="*/ 1506435 w 10478624"/>
                  <a:gd name="connsiteY20" fmla="*/ 2074607 h 2418736"/>
                  <a:gd name="connsiteX21" fmla="*/ 1663751 w 10478624"/>
                  <a:gd name="connsiteY21" fmla="*/ 2133600 h 2418736"/>
                  <a:gd name="connsiteX22" fmla="*/ 1703080 w 10478624"/>
                  <a:gd name="connsiteY22" fmla="*/ 2163097 h 2418736"/>
                  <a:gd name="connsiteX23" fmla="*/ 1880061 w 10478624"/>
                  <a:gd name="connsiteY23" fmla="*/ 2212258 h 2418736"/>
                  <a:gd name="connsiteX24" fmla="*/ 1978383 w 10478624"/>
                  <a:gd name="connsiteY24" fmla="*/ 2251587 h 2418736"/>
                  <a:gd name="connsiteX25" fmla="*/ 2037377 w 10478624"/>
                  <a:gd name="connsiteY25" fmla="*/ 2271252 h 2418736"/>
                  <a:gd name="connsiteX26" fmla="*/ 2145532 w 10478624"/>
                  <a:gd name="connsiteY26" fmla="*/ 2261420 h 2418736"/>
                  <a:gd name="connsiteX27" fmla="*/ 2332345 w 10478624"/>
                  <a:gd name="connsiteY27" fmla="*/ 2192594 h 2418736"/>
                  <a:gd name="connsiteX28" fmla="*/ 2411003 w 10478624"/>
                  <a:gd name="connsiteY28" fmla="*/ 2074607 h 2418736"/>
                  <a:gd name="connsiteX29" fmla="*/ 2430667 w 10478624"/>
                  <a:gd name="connsiteY29" fmla="*/ 2045110 h 2418736"/>
                  <a:gd name="connsiteX30" fmla="*/ 2460164 w 10478624"/>
                  <a:gd name="connsiteY30" fmla="*/ 2025446 h 2418736"/>
                  <a:gd name="connsiteX31" fmla="*/ 2519158 w 10478624"/>
                  <a:gd name="connsiteY31" fmla="*/ 1936955 h 2418736"/>
                  <a:gd name="connsiteX32" fmla="*/ 2538822 w 10478624"/>
                  <a:gd name="connsiteY32" fmla="*/ 1897626 h 2418736"/>
                  <a:gd name="connsiteX33" fmla="*/ 2568319 w 10478624"/>
                  <a:gd name="connsiteY33" fmla="*/ 1868129 h 2418736"/>
                  <a:gd name="connsiteX34" fmla="*/ 2587983 w 10478624"/>
                  <a:gd name="connsiteY34" fmla="*/ 1838633 h 2418736"/>
                  <a:gd name="connsiteX35" fmla="*/ 2617480 w 10478624"/>
                  <a:gd name="connsiteY35" fmla="*/ 1799304 h 2418736"/>
                  <a:gd name="connsiteX36" fmla="*/ 2637145 w 10478624"/>
                  <a:gd name="connsiteY36" fmla="*/ 1769807 h 2418736"/>
                  <a:gd name="connsiteX37" fmla="*/ 2705970 w 10478624"/>
                  <a:gd name="connsiteY37" fmla="*/ 1691149 h 2418736"/>
                  <a:gd name="connsiteX38" fmla="*/ 2814125 w 10478624"/>
                  <a:gd name="connsiteY38" fmla="*/ 1563329 h 2418736"/>
                  <a:gd name="connsiteX39" fmla="*/ 2941945 w 10478624"/>
                  <a:gd name="connsiteY39" fmla="*/ 1533833 h 2418736"/>
                  <a:gd name="connsiteX40" fmla="*/ 2971441 w 10478624"/>
                  <a:gd name="connsiteY40" fmla="*/ 1524000 h 2418736"/>
                  <a:gd name="connsiteX41" fmla="*/ 3089428 w 10478624"/>
                  <a:gd name="connsiteY41" fmla="*/ 1504336 h 2418736"/>
                  <a:gd name="connsiteX42" fmla="*/ 3148422 w 10478624"/>
                  <a:gd name="connsiteY42" fmla="*/ 1465007 h 2418736"/>
                  <a:gd name="connsiteX43" fmla="*/ 3197583 w 10478624"/>
                  <a:gd name="connsiteY43" fmla="*/ 1435510 h 2418736"/>
                  <a:gd name="connsiteX44" fmla="*/ 3266409 w 10478624"/>
                  <a:gd name="connsiteY44" fmla="*/ 1425678 h 2418736"/>
                  <a:gd name="connsiteX45" fmla="*/ 3345067 w 10478624"/>
                  <a:gd name="connsiteY45" fmla="*/ 1455175 h 2418736"/>
                  <a:gd name="connsiteX46" fmla="*/ 3374564 w 10478624"/>
                  <a:gd name="connsiteY46" fmla="*/ 1494504 h 2418736"/>
                  <a:gd name="connsiteX47" fmla="*/ 3404061 w 10478624"/>
                  <a:gd name="connsiteY47" fmla="*/ 1524000 h 2418736"/>
                  <a:gd name="connsiteX48" fmla="*/ 3423725 w 10478624"/>
                  <a:gd name="connsiteY48" fmla="*/ 1573162 h 2418736"/>
                  <a:gd name="connsiteX49" fmla="*/ 3492551 w 10478624"/>
                  <a:gd name="connsiteY49" fmla="*/ 1632155 h 2418736"/>
                  <a:gd name="connsiteX50" fmla="*/ 3630203 w 10478624"/>
                  <a:gd name="connsiteY50" fmla="*/ 1710813 h 2418736"/>
                  <a:gd name="connsiteX51" fmla="*/ 3669532 w 10478624"/>
                  <a:gd name="connsiteY51" fmla="*/ 1720646 h 2418736"/>
                  <a:gd name="connsiteX52" fmla="*/ 3807183 w 10478624"/>
                  <a:gd name="connsiteY52" fmla="*/ 1730478 h 2418736"/>
                  <a:gd name="connsiteX53" fmla="*/ 4072654 w 10478624"/>
                  <a:gd name="connsiteY53" fmla="*/ 1740310 h 2418736"/>
                  <a:gd name="connsiteX54" fmla="*/ 4161145 w 10478624"/>
                  <a:gd name="connsiteY54" fmla="*/ 1769807 h 2418736"/>
                  <a:gd name="connsiteX55" fmla="*/ 4298796 w 10478624"/>
                  <a:gd name="connsiteY55" fmla="*/ 1759975 h 2418736"/>
                  <a:gd name="connsiteX56" fmla="*/ 4338125 w 10478624"/>
                  <a:gd name="connsiteY56" fmla="*/ 1750142 h 2418736"/>
                  <a:gd name="connsiteX57" fmla="*/ 4367622 w 10478624"/>
                  <a:gd name="connsiteY57" fmla="*/ 1730478 h 2418736"/>
                  <a:gd name="connsiteX58" fmla="*/ 4436448 w 10478624"/>
                  <a:gd name="connsiteY58" fmla="*/ 1710813 h 2418736"/>
                  <a:gd name="connsiteX59" fmla="*/ 4593764 w 10478624"/>
                  <a:gd name="connsiteY59" fmla="*/ 1681317 h 2418736"/>
                  <a:gd name="connsiteX60" fmla="*/ 4623261 w 10478624"/>
                  <a:gd name="connsiteY60" fmla="*/ 1671484 h 2418736"/>
                  <a:gd name="connsiteX61" fmla="*/ 4711751 w 10478624"/>
                  <a:gd name="connsiteY61" fmla="*/ 1622323 h 2418736"/>
                  <a:gd name="connsiteX62" fmla="*/ 4800241 w 10478624"/>
                  <a:gd name="connsiteY62" fmla="*/ 1543665 h 2418736"/>
                  <a:gd name="connsiteX63" fmla="*/ 4869067 w 10478624"/>
                  <a:gd name="connsiteY63" fmla="*/ 1455175 h 2418736"/>
                  <a:gd name="connsiteX64" fmla="*/ 4937893 w 10478624"/>
                  <a:gd name="connsiteY64" fmla="*/ 1366684 h 2418736"/>
                  <a:gd name="connsiteX65" fmla="*/ 4977222 w 10478624"/>
                  <a:gd name="connsiteY65" fmla="*/ 1307691 h 2418736"/>
                  <a:gd name="connsiteX66" fmla="*/ 5036216 w 10478624"/>
                  <a:gd name="connsiteY66" fmla="*/ 1229033 h 2418736"/>
                  <a:gd name="connsiteX67" fmla="*/ 5065712 w 10478624"/>
                  <a:gd name="connsiteY67" fmla="*/ 1160207 h 2418736"/>
                  <a:gd name="connsiteX68" fmla="*/ 5085377 w 10478624"/>
                  <a:gd name="connsiteY68" fmla="*/ 1101213 h 2418736"/>
                  <a:gd name="connsiteX69" fmla="*/ 5114874 w 10478624"/>
                  <a:gd name="connsiteY69" fmla="*/ 1052052 h 2418736"/>
                  <a:gd name="connsiteX70" fmla="*/ 5124706 w 10478624"/>
                  <a:gd name="connsiteY70" fmla="*/ 1022555 h 2418736"/>
                  <a:gd name="connsiteX71" fmla="*/ 5164035 w 10478624"/>
                  <a:gd name="connsiteY71" fmla="*/ 953729 h 2418736"/>
                  <a:gd name="connsiteX72" fmla="*/ 5183699 w 10478624"/>
                  <a:gd name="connsiteY72" fmla="*/ 884904 h 2418736"/>
                  <a:gd name="connsiteX73" fmla="*/ 5232861 w 10478624"/>
                  <a:gd name="connsiteY73" fmla="*/ 816078 h 2418736"/>
                  <a:gd name="connsiteX74" fmla="*/ 5282022 w 10478624"/>
                  <a:gd name="connsiteY74" fmla="*/ 737420 h 2418736"/>
                  <a:gd name="connsiteX75" fmla="*/ 5341016 w 10478624"/>
                  <a:gd name="connsiteY75" fmla="*/ 678426 h 2418736"/>
                  <a:gd name="connsiteX76" fmla="*/ 5390177 w 10478624"/>
                  <a:gd name="connsiteY76" fmla="*/ 629265 h 2418736"/>
                  <a:gd name="connsiteX77" fmla="*/ 5439338 w 10478624"/>
                  <a:gd name="connsiteY77" fmla="*/ 580104 h 2418736"/>
                  <a:gd name="connsiteX78" fmla="*/ 5459003 w 10478624"/>
                  <a:gd name="connsiteY78" fmla="*/ 550607 h 2418736"/>
                  <a:gd name="connsiteX79" fmla="*/ 5508164 w 10478624"/>
                  <a:gd name="connsiteY79" fmla="*/ 540775 h 2418736"/>
                  <a:gd name="connsiteX80" fmla="*/ 5547493 w 10478624"/>
                  <a:gd name="connsiteY80" fmla="*/ 530942 h 2418736"/>
                  <a:gd name="connsiteX81" fmla="*/ 5596654 w 10478624"/>
                  <a:gd name="connsiteY81" fmla="*/ 511278 h 2418736"/>
                  <a:gd name="connsiteX82" fmla="*/ 5655648 w 10478624"/>
                  <a:gd name="connsiteY82" fmla="*/ 491613 h 2418736"/>
                  <a:gd name="connsiteX83" fmla="*/ 5685145 w 10478624"/>
                  <a:gd name="connsiteY83" fmla="*/ 481781 h 2418736"/>
                  <a:gd name="connsiteX84" fmla="*/ 5724474 w 10478624"/>
                  <a:gd name="connsiteY84" fmla="*/ 471949 h 2418736"/>
                  <a:gd name="connsiteX85" fmla="*/ 5842461 w 10478624"/>
                  <a:gd name="connsiteY85" fmla="*/ 481781 h 2418736"/>
                  <a:gd name="connsiteX86" fmla="*/ 5862125 w 10478624"/>
                  <a:gd name="connsiteY86" fmla="*/ 511278 h 2418736"/>
                  <a:gd name="connsiteX87" fmla="*/ 5940783 w 10478624"/>
                  <a:gd name="connsiteY87" fmla="*/ 570271 h 2418736"/>
                  <a:gd name="connsiteX88" fmla="*/ 5999777 w 10478624"/>
                  <a:gd name="connsiteY88" fmla="*/ 619433 h 2418736"/>
                  <a:gd name="connsiteX89" fmla="*/ 6039106 w 10478624"/>
                  <a:gd name="connsiteY89" fmla="*/ 629265 h 2418736"/>
                  <a:gd name="connsiteX90" fmla="*/ 6068603 w 10478624"/>
                  <a:gd name="connsiteY90" fmla="*/ 668594 h 2418736"/>
                  <a:gd name="connsiteX91" fmla="*/ 6117764 w 10478624"/>
                  <a:gd name="connsiteY91" fmla="*/ 698091 h 2418736"/>
                  <a:gd name="connsiteX92" fmla="*/ 6147261 w 10478624"/>
                  <a:gd name="connsiteY92" fmla="*/ 717755 h 2418736"/>
                  <a:gd name="connsiteX93" fmla="*/ 6196422 w 10478624"/>
                  <a:gd name="connsiteY93" fmla="*/ 766917 h 2418736"/>
                  <a:gd name="connsiteX94" fmla="*/ 6275080 w 10478624"/>
                  <a:gd name="connsiteY94" fmla="*/ 816078 h 2418736"/>
                  <a:gd name="connsiteX95" fmla="*/ 6353738 w 10478624"/>
                  <a:gd name="connsiteY95" fmla="*/ 894736 h 2418736"/>
                  <a:gd name="connsiteX96" fmla="*/ 6383235 w 10478624"/>
                  <a:gd name="connsiteY96" fmla="*/ 934065 h 2418736"/>
                  <a:gd name="connsiteX97" fmla="*/ 6412732 w 10478624"/>
                  <a:gd name="connsiteY97" fmla="*/ 953729 h 2418736"/>
                  <a:gd name="connsiteX98" fmla="*/ 6481558 w 10478624"/>
                  <a:gd name="connsiteY98" fmla="*/ 983226 h 2418736"/>
                  <a:gd name="connsiteX99" fmla="*/ 6540551 w 10478624"/>
                  <a:gd name="connsiteY99" fmla="*/ 1022555 h 2418736"/>
                  <a:gd name="connsiteX100" fmla="*/ 6579880 w 10478624"/>
                  <a:gd name="connsiteY100" fmla="*/ 1032387 h 2418736"/>
                  <a:gd name="connsiteX101" fmla="*/ 6609377 w 10478624"/>
                  <a:gd name="connsiteY101" fmla="*/ 1061884 h 2418736"/>
                  <a:gd name="connsiteX102" fmla="*/ 6688035 w 10478624"/>
                  <a:gd name="connsiteY102" fmla="*/ 1120878 h 2418736"/>
                  <a:gd name="connsiteX103" fmla="*/ 6747028 w 10478624"/>
                  <a:gd name="connsiteY103" fmla="*/ 1179871 h 2418736"/>
                  <a:gd name="connsiteX104" fmla="*/ 6786358 w 10478624"/>
                  <a:gd name="connsiteY104" fmla="*/ 1199536 h 2418736"/>
                  <a:gd name="connsiteX105" fmla="*/ 6815854 w 10478624"/>
                  <a:gd name="connsiteY105" fmla="*/ 1219200 h 2418736"/>
                  <a:gd name="connsiteX106" fmla="*/ 6855183 w 10478624"/>
                  <a:gd name="connsiteY106" fmla="*/ 1229033 h 2418736"/>
                  <a:gd name="connsiteX107" fmla="*/ 6904345 w 10478624"/>
                  <a:gd name="connsiteY107" fmla="*/ 1238865 h 2418736"/>
                  <a:gd name="connsiteX108" fmla="*/ 6963338 w 10478624"/>
                  <a:gd name="connsiteY108" fmla="*/ 1248697 h 2418736"/>
                  <a:gd name="connsiteX109" fmla="*/ 7022332 w 10478624"/>
                  <a:gd name="connsiteY109" fmla="*/ 1268362 h 2418736"/>
                  <a:gd name="connsiteX110" fmla="*/ 7120654 w 10478624"/>
                  <a:gd name="connsiteY110" fmla="*/ 1307691 h 2418736"/>
                  <a:gd name="connsiteX111" fmla="*/ 7238641 w 10478624"/>
                  <a:gd name="connsiteY111" fmla="*/ 1297858 h 2418736"/>
                  <a:gd name="connsiteX112" fmla="*/ 7268138 w 10478624"/>
                  <a:gd name="connsiteY112" fmla="*/ 1288026 h 2418736"/>
                  <a:gd name="connsiteX113" fmla="*/ 7307467 w 10478624"/>
                  <a:gd name="connsiteY113" fmla="*/ 1248697 h 2418736"/>
                  <a:gd name="connsiteX114" fmla="*/ 7336964 w 10478624"/>
                  <a:gd name="connsiteY114" fmla="*/ 1238865 h 2418736"/>
                  <a:gd name="connsiteX115" fmla="*/ 7386125 w 10478624"/>
                  <a:gd name="connsiteY115" fmla="*/ 1219200 h 2418736"/>
                  <a:gd name="connsiteX116" fmla="*/ 7661428 w 10478624"/>
                  <a:gd name="connsiteY116" fmla="*/ 1209368 h 2418736"/>
                  <a:gd name="connsiteX117" fmla="*/ 7828577 w 10478624"/>
                  <a:gd name="connsiteY117" fmla="*/ 1189704 h 2418736"/>
                  <a:gd name="connsiteX118" fmla="*/ 7946564 w 10478624"/>
                  <a:gd name="connsiteY118" fmla="*/ 1150375 h 2418736"/>
                  <a:gd name="connsiteX119" fmla="*/ 7976061 w 10478624"/>
                  <a:gd name="connsiteY119" fmla="*/ 1140542 h 2418736"/>
                  <a:gd name="connsiteX120" fmla="*/ 8005558 w 10478624"/>
                  <a:gd name="connsiteY120" fmla="*/ 1120878 h 2418736"/>
                  <a:gd name="connsiteX121" fmla="*/ 8035054 w 10478624"/>
                  <a:gd name="connsiteY121" fmla="*/ 1091381 h 2418736"/>
                  <a:gd name="connsiteX122" fmla="*/ 8094048 w 10478624"/>
                  <a:gd name="connsiteY122" fmla="*/ 1071717 h 2418736"/>
                  <a:gd name="connsiteX123" fmla="*/ 8162874 w 10478624"/>
                  <a:gd name="connsiteY123" fmla="*/ 993058 h 2418736"/>
                  <a:gd name="connsiteX124" fmla="*/ 8202203 w 10478624"/>
                  <a:gd name="connsiteY124" fmla="*/ 963562 h 2418736"/>
                  <a:gd name="connsiteX125" fmla="*/ 8271028 w 10478624"/>
                  <a:gd name="connsiteY125" fmla="*/ 904568 h 2418736"/>
                  <a:gd name="connsiteX126" fmla="*/ 8320190 w 10478624"/>
                  <a:gd name="connsiteY126" fmla="*/ 894736 h 2418736"/>
                  <a:gd name="connsiteX127" fmla="*/ 8379183 w 10478624"/>
                  <a:gd name="connsiteY127" fmla="*/ 865239 h 2418736"/>
                  <a:gd name="connsiteX128" fmla="*/ 8418512 w 10478624"/>
                  <a:gd name="connsiteY128" fmla="*/ 855407 h 2418736"/>
                  <a:gd name="connsiteX129" fmla="*/ 8516835 w 10478624"/>
                  <a:gd name="connsiteY129" fmla="*/ 678426 h 2418736"/>
                  <a:gd name="connsiteX130" fmla="*/ 8536499 w 10478624"/>
                  <a:gd name="connsiteY130" fmla="*/ 648929 h 2418736"/>
                  <a:gd name="connsiteX131" fmla="*/ 8565996 w 10478624"/>
                  <a:gd name="connsiteY131" fmla="*/ 609600 h 2418736"/>
                  <a:gd name="connsiteX132" fmla="*/ 8585661 w 10478624"/>
                  <a:gd name="connsiteY132" fmla="*/ 560439 h 2418736"/>
                  <a:gd name="connsiteX133" fmla="*/ 8595493 w 10478624"/>
                  <a:gd name="connsiteY133" fmla="*/ 530942 h 2418736"/>
                  <a:gd name="connsiteX134" fmla="*/ 8654487 w 10478624"/>
                  <a:gd name="connsiteY134" fmla="*/ 491613 h 2418736"/>
                  <a:gd name="connsiteX135" fmla="*/ 8683983 w 10478624"/>
                  <a:gd name="connsiteY135" fmla="*/ 471949 h 2418736"/>
                  <a:gd name="connsiteX136" fmla="*/ 8723312 w 10478624"/>
                  <a:gd name="connsiteY136" fmla="*/ 442452 h 2418736"/>
                  <a:gd name="connsiteX137" fmla="*/ 8792138 w 10478624"/>
                  <a:gd name="connsiteY137" fmla="*/ 412955 h 2418736"/>
                  <a:gd name="connsiteX138" fmla="*/ 8870796 w 10478624"/>
                  <a:gd name="connsiteY138" fmla="*/ 344129 h 2418736"/>
                  <a:gd name="connsiteX139" fmla="*/ 8929790 w 10478624"/>
                  <a:gd name="connsiteY139" fmla="*/ 275304 h 2418736"/>
                  <a:gd name="connsiteX140" fmla="*/ 8978951 w 10478624"/>
                  <a:gd name="connsiteY140" fmla="*/ 176981 h 2418736"/>
                  <a:gd name="connsiteX141" fmla="*/ 9037945 w 10478624"/>
                  <a:gd name="connsiteY141" fmla="*/ 88491 h 2418736"/>
                  <a:gd name="connsiteX142" fmla="*/ 9087106 w 10478624"/>
                  <a:gd name="connsiteY142" fmla="*/ 29497 h 2418736"/>
                  <a:gd name="connsiteX143" fmla="*/ 9155932 w 10478624"/>
                  <a:gd name="connsiteY143" fmla="*/ 19665 h 2418736"/>
                  <a:gd name="connsiteX144" fmla="*/ 9313248 w 10478624"/>
                  <a:gd name="connsiteY144" fmla="*/ 29497 h 2418736"/>
                  <a:gd name="connsiteX145" fmla="*/ 9411570 w 10478624"/>
                  <a:gd name="connsiteY145" fmla="*/ 49162 h 2418736"/>
                  <a:gd name="connsiteX146" fmla="*/ 9500061 w 10478624"/>
                  <a:gd name="connsiteY146" fmla="*/ 39329 h 2418736"/>
                  <a:gd name="connsiteX147" fmla="*/ 9539390 w 10478624"/>
                  <a:gd name="connsiteY147" fmla="*/ 19665 h 2418736"/>
                  <a:gd name="connsiteX148" fmla="*/ 9785196 w 10478624"/>
                  <a:gd name="connsiteY148" fmla="*/ 0 h 2418736"/>
                  <a:gd name="connsiteX149" fmla="*/ 9991674 w 10478624"/>
                  <a:gd name="connsiteY149" fmla="*/ 29497 h 2418736"/>
                  <a:gd name="connsiteX150" fmla="*/ 10050667 w 10478624"/>
                  <a:gd name="connsiteY150" fmla="*/ 88491 h 2418736"/>
                  <a:gd name="connsiteX151" fmla="*/ 10089996 w 10478624"/>
                  <a:gd name="connsiteY151" fmla="*/ 127820 h 2418736"/>
                  <a:gd name="connsiteX152" fmla="*/ 10148990 w 10478624"/>
                  <a:gd name="connsiteY152" fmla="*/ 176981 h 2418736"/>
                  <a:gd name="connsiteX153" fmla="*/ 10178487 w 10478624"/>
                  <a:gd name="connsiteY153" fmla="*/ 226142 h 2418736"/>
                  <a:gd name="connsiteX154" fmla="*/ 10198151 w 10478624"/>
                  <a:gd name="connsiteY154" fmla="*/ 294968 h 2418736"/>
                  <a:gd name="connsiteX155" fmla="*/ 10207983 w 10478624"/>
                  <a:gd name="connsiteY155" fmla="*/ 324465 h 2418736"/>
                  <a:gd name="connsiteX156" fmla="*/ 10227648 w 10478624"/>
                  <a:gd name="connsiteY156" fmla="*/ 353962 h 2418736"/>
                  <a:gd name="connsiteX157" fmla="*/ 10257145 w 10478624"/>
                  <a:gd name="connsiteY157" fmla="*/ 422787 h 2418736"/>
                  <a:gd name="connsiteX158" fmla="*/ 10306306 w 10478624"/>
                  <a:gd name="connsiteY158" fmla="*/ 481781 h 2418736"/>
                  <a:gd name="connsiteX159" fmla="*/ 10325970 w 10478624"/>
                  <a:gd name="connsiteY159" fmla="*/ 521110 h 2418736"/>
                  <a:gd name="connsiteX160" fmla="*/ 10335803 w 10478624"/>
                  <a:gd name="connsiteY160" fmla="*/ 550607 h 2418736"/>
                  <a:gd name="connsiteX161" fmla="*/ 10384964 w 10478624"/>
                  <a:gd name="connsiteY161" fmla="*/ 609600 h 2418736"/>
                  <a:gd name="connsiteX162" fmla="*/ 10414461 w 10478624"/>
                  <a:gd name="connsiteY162" fmla="*/ 668594 h 2418736"/>
                  <a:gd name="connsiteX163" fmla="*/ 10424293 w 10478624"/>
                  <a:gd name="connsiteY163" fmla="*/ 698091 h 2418736"/>
                  <a:gd name="connsiteX164" fmla="*/ 10443958 w 10478624"/>
                  <a:gd name="connsiteY164" fmla="*/ 747252 h 2418736"/>
                  <a:gd name="connsiteX165" fmla="*/ 10453790 w 10478624"/>
                  <a:gd name="connsiteY165" fmla="*/ 786581 h 2418736"/>
                  <a:gd name="connsiteX166" fmla="*/ 10473454 w 10478624"/>
                  <a:gd name="connsiteY166" fmla="*/ 825910 h 2418736"/>
                  <a:gd name="connsiteX167" fmla="*/ 10463622 w 10478624"/>
                  <a:gd name="connsiteY167" fmla="*/ 973394 h 2418736"/>
                  <a:gd name="connsiteX168" fmla="*/ 10443958 w 10478624"/>
                  <a:gd name="connsiteY168" fmla="*/ 1101213 h 2418736"/>
                  <a:gd name="connsiteX169" fmla="*/ 10434125 w 10478624"/>
                  <a:gd name="connsiteY169" fmla="*/ 1209368 h 2418736"/>
                  <a:gd name="connsiteX170" fmla="*/ 10443958 w 10478624"/>
                  <a:gd name="connsiteY170" fmla="*/ 1474839 h 2418736"/>
                  <a:gd name="connsiteX171" fmla="*/ 10453790 w 10478624"/>
                  <a:gd name="connsiteY171" fmla="*/ 1563329 h 2418736"/>
                  <a:gd name="connsiteX172" fmla="*/ 10463622 w 10478624"/>
                  <a:gd name="connsiteY172" fmla="*/ 1700981 h 2418736"/>
                  <a:gd name="connsiteX173" fmla="*/ 10473454 w 10478624"/>
                  <a:gd name="connsiteY173" fmla="*/ 2153265 h 2418736"/>
                  <a:gd name="connsiteX174" fmla="*/ 10463622 w 10478624"/>
                  <a:gd name="connsiteY174" fmla="*/ 2379407 h 2418736"/>
                  <a:gd name="connsiteX175" fmla="*/ 10384964 w 10478624"/>
                  <a:gd name="connsiteY175" fmla="*/ 2389239 h 2418736"/>
                  <a:gd name="connsiteX176" fmla="*/ 10325970 w 10478624"/>
                  <a:gd name="connsiteY176" fmla="*/ 2399071 h 2418736"/>
                  <a:gd name="connsiteX177" fmla="*/ 10257145 w 10478624"/>
                  <a:gd name="connsiteY177" fmla="*/ 2408904 h 2418736"/>
                  <a:gd name="connsiteX178" fmla="*/ 10060499 w 10478624"/>
                  <a:gd name="connsiteY178" fmla="*/ 2389239 h 2418736"/>
                  <a:gd name="connsiteX179" fmla="*/ 10031003 w 10478624"/>
                  <a:gd name="connsiteY179" fmla="*/ 2379407 h 2418736"/>
                  <a:gd name="connsiteX180" fmla="*/ 9991674 w 10478624"/>
                  <a:gd name="connsiteY180" fmla="*/ 2369575 h 2418736"/>
                  <a:gd name="connsiteX181" fmla="*/ 9922848 w 10478624"/>
                  <a:gd name="connsiteY181" fmla="*/ 2349910 h 2418736"/>
                  <a:gd name="connsiteX182" fmla="*/ 9844190 w 10478624"/>
                  <a:gd name="connsiteY182" fmla="*/ 2340078 h 2418736"/>
                  <a:gd name="connsiteX183" fmla="*/ 9775364 w 10478624"/>
                  <a:gd name="connsiteY183" fmla="*/ 2330246 h 2418736"/>
                  <a:gd name="connsiteX184" fmla="*/ 9726203 w 10478624"/>
                  <a:gd name="connsiteY184" fmla="*/ 2320413 h 2418736"/>
                  <a:gd name="connsiteX185" fmla="*/ 9608216 w 10478624"/>
                  <a:gd name="connsiteY185" fmla="*/ 2310581 h 2418736"/>
                  <a:gd name="connsiteX186" fmla="*/ 9568887 w 10478624"/>
                  <a:gd name="connsiteY186" fmla="*/ 2300749 h 2418736"/>
                  <a:gd name="connsiteX187" fmla="*/ 9234590 w 10478624"/>
                  <a:gd name="connsiteY187" fmla="*/ 2300749 h 2418736"/>
                  <a:gd name="connsiteX188" fmla="*/ 9155932 w 10478624"/>
                  <a:gd name="connsiteY188" fmla="*/ 2330246 h 2418736"/>
                  <a:gd name="connsiteX189" fmla="*/ 9096938 w 10478624"/>
                  <a:gd name="connsiteY189" fmla="*/ 2340078 h 2418736"/>
                  <a:gd name="connsiteX190" fmla="*/ 8674151 w 10478624"/>
                  <a:gd name="connsiteY190" fmla="*/ 2330246 h 2418736"/>
                  <a:gd name="connsiteX191" fmla="*/ 7690925 w 10478624"/>
                  <a:gd name="connsiteY191" fmla="*/ 2310581 h 2418736"/>
                  <a:gd name="connsiteX192" fmla="*/ 7563106 w 10478624"/>
                  <a:gd name="connsiteY192" fmla="*/ 2300749 h 2418736"/>
                  <a:gd name="connsiteX193" fmla="*/ 7484448 w 10478624"/>
                  <a:gd name="connsiteY193" fmla="*/ 2290917 h 2418736"/>
                  <a:gd name="connsiteX194" fmla="*/ 7012499 w 10478624"/>
                  <a:gd name="connsiteY194" fmla="*/ 2300749 h 2418736"/>
                  <a:gd name="connsiteX195" fmla="*/ 6894512 w 10478624"/>
                  <a:gd name="connsiteY195" fmla="*/ 2320413 h 2418736"/>
                  <a:gd name="connsiteX196" fmla="*/ 6678203 w 10478624"/>
                  <a:gd name="connsiteY196" fmla="*/ 2330246 h 2418736"/>
                  <a:gd name="connsiteX197" fmla="*/ 6520887 w 10478624"/>
                  <a:gd name="connsiteY197" fmla="*/ 2340078 h 2418736"/>
                  <a:gd name="connsiteX198" fmla="*/ 6245583 w 10478624"/>
                  <a:gd name="connsiteY198" fmla="*/ 2389239 h 2418736"/>
                  <a:gd name="connsiteX199" fmla="*/ 6117764 w 10478624"/>
                  <a:gd name="connsiteY199" fmla="*/ 2399071 h 2418736"/>
                  <a:gd name="connsiteX200" fmla="*/ 4711751 w 10478624"/>
                  <a:gd name="connsiteY200" fmla="*/ 2389239 h 2418736"/>
                  <a:gd name="connsiteX201" fmla="*/ 4623261 w 10478624"/>
                  <a:gd name="connsiteY201" fmla="*/ 2379407 h 2418736"/>
                  <a:gd name="connsiteX202" fmla="*/ 4426616 w 10478624"/>
                  <a:gd name="connsiteY202" fmla="*/ 2349910 h 2418736"/>
                  <a:gd name="connsiteX203" fmla="*/ 4170977 w 10478624"/>
                  <a:gd name="connsiteY203" fmla="*/ 2330246 h 2418736"/>
                  <a:gd name="connsiteX204" fmla="*/ 3315570 w 10478624"/>
                  <a:gd name="connsiteY204" fmla="*/ 2340078 h 2418736"/>
                  <a:gd name="connsiteX205" fmla="*/ 3246745 w 10478624"/>
                  <a:gd name="connsiteY205" fmla="*/ 2349910 h 2418736"/>
                  <a:gd name="connsiteX206" fmla="*/ 2528990 w 10478624"/>
                  <a:gd name="connsiteY206" fmla="*/ 2359742 h 2418736"/>
                  <a:gd name="connsiteX207" fmla="*/ 2322512 w 10478624"/>
                  <a:gd name="connsiteY207" fmla="*/ 2379407 h 2418736"/>
                  <a:gd name="connsiteX208" fmla="*/ 1250796 w 10478624"/>
                  <a:gd name="connsiteY208" fmla="*/ 2369575 h 2418736"/>
                  <a:gd name="connsiteX209" fmla="*/ 1191803 w 10478624"/>
                  <a:gd name="connsiteY209" fmla="*/ 2359742 h 2418736"/>
                  <a:gd name="connsiteX210" fmla="*/ 1142641 w 10478624"/>
                  <a:gd name="connsiteY210" fmla="*/ 2349910 h 2418736"/>
                  <a:gd name="connsiteX211" fmla="*/ 975493 w 10478624"/>
                  <a:gd name="connsiteY211" fmla="*/ 2359742 h 2418736"/>
                  <a:gd name="connsiteX212" fmla="*/ 887003 w 10478624"/>
                  <a:gd name="connsiteY212" fmla="*/ 2379407 h 2418736"/>
                  <a:gd name="connsiteX213" fmla="*/ 818177 w 10478624"/>
                  <a:gd name="connsiteY213" fmla="*/ 2389239 h 2418736"/>
                  <a:gd name="connsiteX214" fmla="*/ 778848 w 10478624"/>
                  <a:gd name="connsiteY214" fmla="*/ 2408904 h 2418736"/>
                  <a:gd name="connsiteX215" fmla="*/ 660861 w 10478624"/>
                  <a:gd name="connsiteY215" fmla="*/ 2418736 h 2418736"/>
                  <a:gd name="connsiteX216" fmla="*/ 326564 w 10478624"/>
                  <a:gd name="connsiteY216" fmla="*/ 2408904 h 2418736"/>
                  <a:gd name="connsiteX217" fmla="*/ 257738 w 10478624"/>
                  <a:gd name="connsiteY217" fmla="*/ 2389239 h 2418736"/>
                  <a:gd name="connsiteX218" fmla="*/ 179080 w 10478624"/>
                  <a:gd name="connsiteY218" fmla="*/ 2359742 h 2418736"/>
                  <a:gd name="connsiteX219" fmla="*/ 61093 w 10478624"/>
                  <a:gd name="connsiteY219" fmla="*/ 2330246 h 2418736"/>
                  <a:gd name="connsiteX220" fmla="*/ 2099 w 10478624"/>
                  <a:gd name="connsiteY220" fmla="*/ 2349910 h 2418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</a:cxnLst>
                <a:rect l="l" t="t" r="r" b="b"/>
                <a:pathLst>
                  <a:path w="10478624" h="2418736">
                    <a:moveTo>
                      <a:pt x="2099" y="2349910"/>
                    </a:moveTo>
                    <a:cubicBezTo>
                      <a:pt x="13570" y="2344994"/>
                      <a:pt x="87176" y="2316777"/>
                      <a:pt x="129919" y="2300749"/>
                    </a:cubicBezTo>
                    <a:cubicBezTo>
                      <a:pt x="139623" y="2297110"/>
                      <a:pt x="149890" y="2295000"/>
                      <a:pt x="159416" y="2290917"/>
                    </a:cubicBezTo>
                    <a:cubicBezTo>
                      <a:pt x="244468" y="2254466"/>
                      <a:pt x="159064" y="2284479"/>
                      <a:pt x="228241" y="2261420"/>
                    </a:cubicBezTo>
                    <a:cubicBezTo>
                      <a:pt x="241351" y="2251588"/>
                      <a:pt x="252913" y="2239252"/>
                      <a:pt x="267570" y="2231923"/>
                    </a:cubicBezTo>
                    <a:cubicBezTo>
                      <a:pt x="349353" y="2191031"/>
                      <a:pt x="350870" y="2195098"/>
                      <a:pt x="424887" y="2182762"/>
                    </a:cubicBezTo>
                    <a:cubicBezTo>
                      <a:pt x="442127" y="2177015"/>
                      <a:pt x="494146" y="2160314"/>
                      <a:pt x="503545" y="2153265"/>
                    </a:cubicBezTo>
                    <a:cubicBezTo>
                      <a:pt x="516655" y="2143433"/>
                      <a:pt x="523209" y="2127046"/>
                      <a:pt x="533041" y="2113936"/>
                    </a:cubicBezTo>
                    <a:cubicBezTo>
                      <a:pt x="559908" y="2033340"/>
                      <a:pt x="513437" y="2158089"/>
                      <a:pt x="601867" y="2025446"/>
                    </a:cubicBezTo>
                    <a:cubicBezTo>
                      <a:pt x="608422" y="2015614"/>
                      <a:pt x="612454" y="2003514"/>
                      <a:pt x="621532" y="1995949"/>
                    </a:cubicBezTo>
                    <a:cubicBezTo>
                      <a:pt x="632792" y="1986566"/>
                      <a:pt x="647751" y="1982839"/>
                      <a:pt x="660861" y="1976284"/>
                    </a:cubicBezTo>
                    <a:cubicBezTo>
                      <a:pt x="747664" y="2005219"/>
                      <a:pt x="701314" y="1986679"/>
                      <a:pt x="798512" y="2035278"/>
                    </a:cubicBezTo>
                    <a:cubicBezTo>
                      <a:pt x="824731" y="2048388"/>
                      <a:pt x="849360" y="2065337"/>
                      <a:pt x="877170" y="2074607"/>
                    </a:cubicBezTo>
                    <a:lnTo>
                      <a:pt x="936164" y="2094271"/>
                    </a:lnTo>
                    <a:cubicBezTo>
                      <a:pt x="945996" y="2100826"/>
                      <a:pt x="953862" y="2113280"/>
                      <a:pt x="965661" y="2113936"/>
                    </a:cubicBezTo>
                    <a:cubicBezTo>
                      <a:pt x="1062245" y="2119302"/>
                      <a:pt x="1083004" y="2111640"/>
                      <a:pt x="1152474" y="2094271"/>
                    </a:cubicBezTo>
                    <a:cubicBezTo>
                      <a:pt x="1225708" y="2045448"/>
                      <a:pt x="1135761" y="2108199"/>
                      <a:pt x="1211467" y="2045110"/>
                    </a:cubicBezTo>
                    <a:cubicBezTo>
                      <a:pt x="1240174" y="2021187"/>
                      <a:pt x="1270339" y="1999068"/>
                      <a:pt x="1299958" y="1976284"/>
                    </a:cubicBezTo>
                    <a:cubicBezTo>
                      <a:pt x="1339597" y="1945793"/>
                      <a:pt x="1332245" y="1951481"/>
                      <a:pt x="1368783" y="1927123"/>
                    </a:cubicBezTo>
                    <a:cubicBezTo>
                      <a:pt x="1395002" y="1953342"/>
                      <a:pt x="1422385" y="1978448"/>
                      <a:pt x="1447441" y="2005781"/>
                    </a:cubicBezTo>
                    <a:cubicBezTo>
                      <a:pt x="1459835" y="2019302"/>
                      <a:pt x="1486942" y="2064860"/>
                      <a:pt x="1506435" y="2074607"/>
                    </a:cubicBezTo>
                    <a:cubicBezTo>
                      <a:pt x="1717893" y="2180337"/>
                      <a:pt x="1486640" y="2036995"/>
                      <a:pt x="1663751" y="2133600"/>
                    </a:cubicBezTo>
                    <a:cubicBezTo>
                      <a:pt x="1678137" y="2141447"/>
                      <a:pt x="1688423" y="2155768"/>
                      <a:pt x="1703080" y="2163097"/>
                    </a:cubicBezTo>
                    <a:cubicBezTo>
                      <a:pt x="1793174" y="2208144"/>
                      <a:pt x="1790901" y="2201113"/>
                      <a:pt x="1880061" y="2212258"/>
                    </a:cubicBezTo>
                    <a:cubicBezTo>
                      <a:pt x="1912835" y="2225368"/>
                      <a:pt x="1944896" y="2240424"/>
                      <a:pt x="1978383" y="2251587"/>
                    </a:cubicBezTo>
                    <a:lnTo>
                      <a:pt x="2037377" y="2271252"/>
                    </a:lnTo>
                    <a:cubicBezTo>
                      <a:pt x="2073429" y="2267975"/>
                      <a:pt x="2110259" y="2269560"/>
                      <a:pt x="2145532" y="2261420"/>
                    </a:cubicBezTo>
                    <a:cubicBezTo>
                      <a:pt x="2245434" y="2238365"/>
                      <a:pt x="2264057" y="2226737"/>
                      <a:pt x="2332345" y="2192594"/>
                    </a:cubicBezTo>
                    <a:lnTo>
                      <a:pt x="2411003" y="2074607"/>
                    </a:lnTo>
                    <a:cubicBezTo>
                      <a:pt x="2417558" y="2064775"/>
                      <a:pt x="2420835" y="2051665"/>
                      <a:pt x="2430667" y="2045110"/>
                    </a:cubicBezTo>
                    <a:lnTo>
                      <a:pt x="2460164" y="2025446"/>
                    </a:lnTo>
                    <a:cubicBezTo>
                      <a:pt x="2500805" y="1923840"/>
                      <a:pt x="2452546" y="2025771"/>
                      <a:pt x="2519158" y="1936955"/>
                    </a:cubicBezTo>
                    <a:cubicBezTo>
                      <a:pt x="2527952" y="1925229"/>
                      <a:pt x="2530303" y="1909553"/>
                      <a:pt x="2538822" y="1897626"/>
                    </a:cubicBezTo>
                    <a:cubicBezTo>
                      <a:pt x="2546904" y="1886311"/>
                      <a:pt x="2559417" y="1878811"/>
                      <a:pt x="2568319" y="1868129"/>
                    </a:cubicBezTo>
                    <a:cubicBezTo>
                      <a:pt x="2575884" y="1859051"/>
                      <a:pt x="2581115" y="1848249"/>
                      <a:pt x="2587983" y="1838633"/>
                    </a:cubicBezTo>
                    <a:cubicBezTo>
                      <a:pt x="2597508" y="1825298"/>
                      <a:pt x="2607955" y="1812639"/>
                      <a:pt x="2617480" y="1799304"/>
                    </a:cubicBezTo>
                    <a:cubicBezTo>
                      <a:pt x="2624349" y="1789688"/>
                      <a:pt x="2629580" y="1778885"/>
                      <a:pt x="2637145" y="1769807"/>
                    </a:cubicBezTo>
                    <a:cubicBezTo>
                      <a:pt x="2728103" y="1660656"/>
                      <a:pt x="2587589" y="1848989"/>
                      <a:pt x="2705970" y="1691149"/>
                    </a:cubicBezTo>
                    <a:cubicBezTo>
                      <a:pt x="2722303" y="1669371"/>
                      <a:pt x="2783522" y="1573530"/>
                      <a:pt x="2814125" y="1563329"/>
                    </a:cubicBezTo>
                    <a:cubicBezTo>
                      <a:pt x="2885426" y="1539563"/>
                      <a:pt x="2800900" y="1566382"/>
                      <a:pt x="2941945" y="1533833"/>
                    </a:cubicBezTo>
                    <a:cubicBezTo>
                      <a:pt x="2952044" y="1531503"/>
                      <a:pt x="2961278" y="1526033"/>
                      <a:pt x="2971441" y="1524000"/>
                    </a:cubicBezTo>
                    <a:cubicBezTo>
                      <a:pt x="3010538" y="1516180"/>
                      <a:pt x="3050099" y="1510891"/>
                      <a:pt x="3089428" y="1504336"/>
                    </a:cubicBezTo>
                    <a:cubicBezTo>
                      <a:pt x="3109093" y="1491226"/>
                      <a:pt x="3128483" y="1477695"/>
                      <a:pt x="3148422" y="1465007"/>
                    </a:cubicBezTo>
                    <a:cubicBezTo>
                      <a:pt x="3164545" y="1454747"/>
                      <a:pt x="3178665" y="1438213"/>
                      <a:pt x="3197583" y="1435510"/>
                    </a:cubicBezTo>
                    <a:lnTo>
                      <a:pt x="3266409" y="1425678"/>
                    </a:lnTo>
                    <a:cubicBezTo>
                      <a:pt x="3292075" y="1432094"/>
                      <a:pt x="3323895" y="1437027"/>
                      <a:pt x="3345067" y="1455175"/>
                    </a:cubicBezTo>
                    <a:cubicBezTo>
                      <a:pt x="3357509" y="1465840"/>
                      <a:pt x="3363899" y="1482062"/>
                      <a:pt x="3374564" y="1494504"/>
                    </a:cubicBezTo>
                    <a:cubicBezTo>
                      <a:pt x="3383613" y="1505061"/>
                      <a:pt x="3394229" y="1514168"/>
                      <a:pt x="3404061" y="1524000"/>
                    </a:cubicBezTo>
                    <a:cubicBezTo>
                      <a:pt x="3410616" y="1540387"/>
                      <a:pt x="3414371" y="1558195"/>
                      <a:pt x="3423725" y="1573162"/>
                    </a:cubicBezTo>
                    <a:cubicBezTo>
                      <a:pt x="3435040" y="1591265"/>
                      <a:pt x="3477183" y="1621397"/>
                      <a:pt x="3492551" y="1632155"/>
                    </a:cubicBezTo>
                    <a:cubicBezTo>
                      <a:pt x="3525060" y="1654911"/>
                      <a:pt x="3593510" y="1701639"/>
                      <a:pt x="3630203" y="1710813"/>
                    </a:cubicBezTo>
                    <a:cubicBezTo>
                      <a:pt x="3643313" y="1714091"/>
                      <a:pt x="3656101" y="1719154"/>
                      <a:pt x="3669532" y="1720646"/>
                    </a:cubicBezTo>
                    <a:cubicBezTo>
                      <a:pt x="3715251" y="1725726"/>
                      <a:pt x="3761237" y="1728237"/>
                      <a:pt x="3807183" y="1730478"/>
                    </a:cubicBezTo>
                    <a:cubicBezTo>
                      <a:pt x="3895629" y="1734792"/>
                      <a:pt x="3984164" y="1737033"/>
                      <a:pt x="4072654" y="1740310"/>
                    </a:cubicBezTo>
                    <a:cubicBezTo>
                      <a:pt x="4088281" y="1746561"/>
                      <a:pt x="4139974" y="1769807"/>
                      <a:pt x="4161145" y="1769807"/>
                    </a:cubicBezTo>
                    <a:cubicBezTo>
                      <a:pt x="4207146" y="1769807"/>
                      <a:pt x="4252912" y="1763252"/>
                      <a:pt x="4298796" y="1759975"/>
                    </a:cubicBezTo>
                    <a:cubicBezTo>
                      <a:pt x="4311906" y="1756697"/>
                      <a:pt x="4325704" y="1755465"/>
                      <a:pt x="4338125" y="1750142"/>
                    </a:cubicBezTo>
                    <a:cubicBezTo>
                      <a:pt x="4348986" y="1745487"/>
                      <a:pt x="4357053" y="1735763"/>
                      <a:pt x="4367622" y="1730478"/>
                    </a:cubicBezTo>
                    <a:cubicBezTo>
                      <a:pt x="4379309" y="1724635"/>
                      <a:pt x="4427001" y="1712388"/>
                      <a:pt x="4436448" y="1710813"/>
                    </a:cubicBezTo>
                    <a:cubicBezTo>
                      <a:pt x="4517299" y="1697337"/>
                      <a:pt x="4514658" y="1707688"/>
                      <a:pt x="4593764" y="1681317"/>
                    </a:cubicBezTo>
                    <a:cubicBezTo>
                      <a:pt x="4603596" y="1678039"/>
                      <a:pt x="4614201" y="1676517"/>
                      <a:pt x="4623261" y="1671484"/>
                    </a:cubicBezTo>
                    <a:cubicBezTo>
                      <a:pt x="4724681" y="1615138"/>
                      <a:pt x="4645009" y="1644570"/>
                      <a:pt x="4711751" y="1622323"/>
                    </a:cubicBezTo>
                    <a:cubicBezTo>
                      <a:pt x="4746192" y="1594770"/>
                      <a:pt x="4771867" y="1577198"/>
                      <a:pt x="4800241" y="1543665"/>
                    </a:cubicBezTo>
                    <a:cubicBezTo>
                      <a:pt x="4824379" y="1515139"/>
                      <a:pt x="4869067" y="1455175"/>
                      <a:pt x="4869067" y="1455175"/>
                    </a:cubicBezTo>
                    <a:cubicBezTo>
                      <a:pt x="4895931" y="1374580"/>
                      <a:pt x="4849465" y="1499325"/>
                      <a:pt x="4937893" y="1366684"/>
                    </a:cubicBezTo>
                    <a:cubicBezTo>
                      <a:pt x="4951003" y="1347020"/>
                      <a:pt x="4963485" y="1326922"/>
                      <a:pt x="4977222" y="1307691"/>
                    </a:cubicBezTo>
                    <a:cubicBezTo>
                      <a:pt x="4996272" y="1281022"/>
                      <a:pt x="5023306" y="1259157"/>
                      <a:pt x="5036216" y="1229033"/>
                    </a:cubicBezTo>
                    <a:cubicBezTo>
                      <a:pt x="5046048" y="1206091"/>
                      <a:pt x="5056752" y="1183503"/>
                      <a:pt x="5065712" y="1160207"/>
                    </a:cubicBezTo>
                    <a:cubicBezTo>
                      <a:pt x="5073153" y="1140860"/>
                      <a:pt x="5076799" y="1120083"/>
                      <a:pt x="5085377" y="1101213"/>
                    </a:cubicBezTo>
                    <a:cubicBezTo>
                      <a:pt x="5093285" y="1083816"/>
                      <a:pt x="5106328" y="1069145"/>
                      <a:pt x="5114874" y="1052052"/>
                    </a:cubicBezTo>
                    <a:cubicBezTo>
                      <a:pt x="5119509" y="1042782"/>
                      <a:pt x="5120623" y="1032081"/>
                      <a:pt x="5124706" y="1022555"/>
                    </a:cubicBezTo>
                    <a:cubicBezTo>
                      <a:pt x="5139676" y="987624"/>
                      <a:pt x="5144285" y="983353"/>
                      <a:pt x="5164035" y="953729"/>
                    </a:cubicBezTo>
                    <a:cubicBezTo>
                      <a:pt x="5170590" y="930787"/>
                      <a:pt x="5174838" y="907057"/>
                      <a:pt x="5183699" y="884904"/>
                    </a:cubicBezTo>
                    <a:cubicBezTo>
                      <a:pt x="5188096" y="873912"/>
                      <a:pt x="5230052" y="820291"/>
                      <a:pt x="5232861" y="816078"/>
                    </a:cubicBezTo>
                    <a:cubicBezTo>
                      <a:pt x="5250012" y="790352"/>
                      <a:pt x="5260159" y="759283"/>
                      <a:pt x="5282022" y="737420"/>
                    </a:cubicBezTo>
                    <a:cubicBezTo>
                      <a:pt x="5301687" y="717755"/>
                      <a:pt x="5325590" y="701566"/>
                      <a:pt x="5341016" y="678426"/>
                    </a:cubicBezTo>
                    <a:cubicBezTo>
                      <a:pt x="5367235" y="639097"/>
                      <a:pt x="5350848" y="655484"/>
                      <a:pt x="5390177" y="629265"/>
                    </a:cubicBezTo>
                    <a:cubicBezTo>
                      <a:pt x="5409930" y="570003"/>
                      <a:pt x="5383263" y="626833"/>
                      <a:pt x="5439338" y="580104"/>
                    </a:cubicBezTo>
                    <a:cubicBezTo>
                      <a:pt x="5448416" y="572539"/>
                      <a:pt x="5448743" y="556470"/>
                      <a:pt x="5459003" y="550607"/>
                    </a:cubicBezTo>
                    <a:cubicBezTo>
                      <a:pt x="5473513" y="542316"/>
                      <a:pt x="5491850" y="544400"/>
                      <a:pt x="5508164" y="540775"/>
                    </a:cubicBezTo>
                    <a:cubicBezTo>
                      <a:pt x="5521355" y="537843"/>
                      <a:pt x="5534673" y="535215"/>
                      <a:pt x="5547493" y="530942"/>
                    </a:cubicBezTo>
                    <a:cubicBezTo>
                      <a:pt x="5564237" y="525361"/>
                      <a:pt x="5580067" y="517310"/>
                      <a:pt x="5596654" y="511278"/>
                    </a:cubicBezTo>
                    <a:cubicBezTo>
                      <a:pt x="5616134" y="504194"/>
                      <a:pt x="5635983" y="498168"/>
                      <a:pt x="5655648" y="491613"/>
                    </a:cubicBezTo>
                    <a:cubicBezTo>
                      <a:pt x="5665480" y="488336"/>
                      <a:pt x="5675090" y="484295"/>
                      <a:pt x="5685145" y="481781"/>
                    </a:cubicBezTo>
                    <a:lnTo>
                      <a:pt x="5724474" y="471949"/>
                    </a:lnTo>
                    <a:cubicBezTo>
                      <a:pt x="5763803" y="475226"/>
                      <a:pt x="5804514" y="470939"/>
                      <a:pt x="5842461" y="481781"/>
                    </a:cubicBezTo>
                    <a:cubicBezTo>
                      <a:pt x="5853823" y="485027"/>
                      <a:pt x="5853342" y="503373"/>
                      <a:pt x="5862125" y="511278"/>
                    </a:cubicBezTo>
                    <a:cubicBezTo>
                      <a:pt x="5886486" y="533203"/>
                      <a:pt x="5915605" y="549289"/>
                      <a:pt x="5940783" y="570271"/>
                    </a:cubicBezTo>
                    <a:cubicBezTo>
                      <a:pt x="5960448" y="586658"/>
                      <a:pt x="5977827" y="606263"/>
                      <a:pt x="5999777" y="619433"/>
                    </a:cubicBezTo>
                    <a:cubicBezTo>
                      <a:pt x="6011364" y="626385"/>
                      <a:pt x="6025996" y="625988"/>
                      <a:pt x="6039106" y="629265"/>
                    </a:cubicBezTo>
                    <a:cubicBezTo>
                      <a:pt x="6048938" y="642375"/>
                      <a:pt x="6056270" y="657803"/>
                      <a:pt x="6068603" y="668594"/>
                    </a:cubicBezTo>
                    <a:cubicBezTo>
                      <a:pt x="6082985" y="681178"/>
                      <a:pt x="6101558" y="687963"/>
                      <a:pt x="6117764" y="698091"/>
                    </a:cubicBezTo>
                    <a:cubicBezTo>
                      <a:pt x="6127785" y="704354"/>
                      <a:pt x="6137429" y="711200"/>
                      <a:pt x="6147261" y="717755"/>
                    </a:cubicBezTo>
                    <a:cubicBezTo>
                      <a:pt x="6185131" y="774563"/>
                      <a:pt x="6145441" y="723219"/>
                      <a:pt x="6196422" y="766917"/>
                    </a:cubicBezTo>
                    <a:cubicBezTo>
                      <a:pt x="6256808" y="818677"/>
                      <a:pt x="6209381" y="799654"/>
                      <a:pt x="6275080" y="816078"/>
                    </a:cubicBezTo>
                    <a:cubicBezTo>
                      <a:pt x="6301299" y="842297"/>
                      <a:pt x="6331490" y="865072"/>
                      <a:pt x="6353738" y="894736"/>
                    </a:cubicBezTo>
                    <a:cubicBezTo>
                      <a:pt x="6363570" y="907846"/>
                      <a:pt x="6371647" y="922478"/>
                      <a:pt x="6383235" y="934065"/>
                    </a:cubicBezTo>
                    <a:cubicBezTo>
                      <a:pt x="6391591" y="942421"/>
                      <a:pt x="6402472" y="947866"/>
                      <a:pt x="6412732" y="953729"/>
                    </a:cubicBezTo>
                    <a:cubicBezTo>
                      <a:pt x="6446755" y="973171"/>
                      <a:pt x="6448463" y="972195"/>
                      <a:pt x="6481558" y="983226"/>
                    </a:cubicBezTo>
                    <a:cubicBezTo>
                      <a:pt x="6501222" y="996336"/>
                      <a:pt x="6519412" y="1011986"/>
                      <a:pt x="6540551" y="1022555"/>
                    </a:cubicBezTo>
                    <a:cubicBezTo>
                      <a:pt x="6552637" y="1028598"/>
                      <a:pt x="6568147" y="1025683"/>
                      <a:pt x="6579880" y="1032387"/>
                    </a:cubicBezTo>
                    <a:cubicBezTo>
                      <a:pt x="6591953" y="1039286"/>
                      <a:pt x="6598695" y="1052982"/>
                      <a:pt x="6609377" y="1061884"/>
                    </a:cubicBezTo>
                    <a:cubicBezTo>
                      <a:pt x="6712298" y="1147652"/>
                      <a:pt x="6530263" y="977449"/>
                      <a:pt x="6688035" y="1120878"/>
                    </a:cubicBezTo>
                    <a:cubicBezTo>
                      <a:pt x="6708612" y="1139585"/>
                      <a:pt x="6722154" y="1167434"/>
                      <a:pt x="6747028" y="1179871"/>
                    </a:cubicBezTo>
                    <a:cubicBezTo>
                      <a:pt x="6760138" y="1186426"/>
                      <a:pt x="6773632" y="1192264"/>
                      <a:pt x="6786358" y="1199536"/>
                    </a:cubicBezTo>
                    <a:cubicBezTo>
                      <a:pt x="6796618" y="1205399"/>
                      <a:pt x="6804993" y="1214545"/>
                      <a:pt x="6815854" y="1219200"/>
                    </a:cubicBezTo>
                    <a:cubicBezTo>
                      <a:pt x="6828275" y="1224523"/>
                      <a:pt x="6841992" y="1226102"/>
                      <a:pt x="6855183" y="1229033"/>
                    </a:cubicBezTo>
                    <a:cubicBezTo>
                      <a:pt x="6871497" y="1232658"/>
                      <a:pt x="6887903" y="1235876"/>
                      <a:pt x="6904345" y="1238865"/>
                    </a:cubicBezTo>
                    <a:cubicBezTo>
                      <a:pt x="6923959" y="1242431"/>
                      <a:pt x="6943998" y="1243862"/>
                      <a:pt x="6963338" y="1248697"/>
                    </a:cubicBezTo>
                    <a:cubicBezTo>
                      <a:pt x="6983448" y="1253724"/>
                      <a:pt x="7003086" y="1260664"/>
                      <a:pt x="7022332" y="1268362"/>
                    </a:cubicBezTo>
                    <a:lnTo>
                      <a:pt x="7120654" y="1307691"/>
                    </a:lnTo>
                    <a:cubicBezTo>
                      <a:pt x="7159983" y="1304413"/>
                      <a:pt x="7199522" y="1303074"/>
                      <a:pt x="7238641" y="1297858"/>
                    </a:cubicBezTo>
                    <a:cubicBezTo>
                      <a:pt x="7248914" y="1296488"/>
                      <a:pt x="7259704" y="1294050"/>
                      <a:pt x="7268138" y="1288026"/>
                    </a:cubicBezTo>
                    <a:cubicBezTo>
                      <a:pt x="7283225" y="1277250"/>
                      <a:pt x="7292380" y="1259473"/>
                      <a:pt x="7307467" y="1248697"/>
                    </a:cubicBezTo>
                    <a:cubicBezTo>
                      <a:pt x="7315901" y="1242673"/>
                      <a:pt x="7327260" y="1242504"/>
                      <a:pt x="7336964" y="1238865"/>
                    </a:cubicBezTo>
                    <a:cubicBezTo>
                      <a:pt x="7353490" y="1232668"/>
                      <a:pt x="7368548" y="1220798"/>
                      <a:pt x="7386125" y="1219200"/>
                    </a:cubicBezTo>
                    <a:cubicBezTo>
                      <a:pt x="7477574" y="1210886"/>
                      <a:pt x="7569660" y="1212645"/>
                      <a:pt x="7661428" y="1209368"/>
                    </a:cubicBezTo>
                    <a:cubicBezTo>
                      <a:pt x="7710615" y="1204897"/>
                      <a:pt x="7777283" y="1201541"/>
                      <a:pt x="7828577" y="1189704"/>
                    </a:cubicBezTo>
                    <a:cubicBezTo>
                      <a:pt x="7898389" y="1173593"/>
                      <a:pt x="7887073" y="1172684"/>
                      <a:pt x="7946564" y="1150375"/>
                    </a:cubicBezTo>
                    <a:cubicBezTo>
                      <a:pt x="7956268" y="1146736"/>
                      <a:pt x="7966791" y="1145177"/>
                      <a:pt x="7976061" y="1140542"/>
                    </a:cubicBezTo>
                    <a:cubicBezTo>
                      <a:pt x="7986630" y="1135257"/>
                      <a:pt x="7996480" y="1128443"/>
                      <a:pt x="8005558" y="1120878"/>
                    </a:cubicBezTo>
                    <a:cubicBezTo>
                      <a:pt x="8016240" y="1111976"/>
                      <a:pt x="8022899" y="1098134"/>
                      <a:pt x="8035054" y="1091381"/>
                    </a:cubicBezTo>
                    <a:cubicBezTo>
                      <a:pt x="8053174" y="1081314"/>
                      <a:pt x="8074383" y="1078272"/>
                      <a:pt x="8094048" y="1071717"/>
                    </a:cubicBezTo>
                    <a:cubicBezTo>
                      <a:pt x="8122395" y="1033921"/>
                      <a:pt x="8125844" y="1025459"/>
                      <a:pt x="8162874" y="993058"/>
                    </a:cubicBezTo>
                    <a:cubicBezTo>
                      <a:pt x="8175206" y="982267"/>
                      <a:pt x="8189871" y="974353"/>
                      <a:pt x="8202203" y="963562"/>
                    </a:cubicBezTo>
                    <a:cubicBezTo>
                      <a:pt x="8220691" y="947385"/>
                      <a:pt x="8244715" y="914435"/>
                      <a:pt x="8271028" y="904568"/>
                    </a:cubicBezTo>
                    <a:cubicBezTo>
                      <a:pt x="8286676" y="898700"/>
                      <a:pt x="8303803" y="898013"/>
                      <a:pt x="8320190" y="894736"/>
                    </a:cubicBezTo>
                    <a:cubicBezTo>
                      <a:pt x="8339854" y="884904"/>
                      <a:pt x="8358770" y="873404"/>
                      <a:pt x="8379183" y="865239"/>
                    </a:cubicBezTo>
                    <a:cubicBezTo>
                      <a:pt x="8391730" y="860220"/>
                      <a:pt x="8408468" y="864447"/>
                      <a:pt x="8418512" y="855407"/>
                    </a:cubicBezTo>
                    <a:cubicBezTo>
                      <a:pt x="8520474" y="763642"/>
                      <a:pt x="8441868" y="790881"/>
                      <a:pt x="8516835" y="678426"/>
                    </a:cubicBezTo>
                    <a:cubicBezTo>
                      <a:pt x="8523390" y="668594"/>
                      <a:pt x="8529631" y="658545"/>
                      <a:pt x="8536499" y="648929"/>
                    </a:cubicBezTo>
                    <a:cubicBezTo>
                      <a:pt x="8546024" y="635594"/>
                      <a:pt x="8558038" y="623925"/>
                      <a:pt x="8565996" y="609600"/>
                    </a:cubicBezTo>
                    <a:cubicBezTo>
                      <a:pt x="8574567" y="594172"/>
                      <a:pt x="8579464" y="576965"/>
                      <a:pt x="8585661" y="560439"/>
                    </a:cubicBezTo>
                    <a:cubicBezTo>
                      <a:pt x="8589300" y="550735"/>
                      <a:pt x="8588164" y="538271"/>
                      <a:pt x="8595493" y="530942"/>
                    </a:cubicBezTo>
                    <a:cubicBezTo>
                      <a:pt x="8612205" y="514230"/>
                      <a:pt x="8634822" y="504723"/>
                      <a:pt x="8654487" y="491613"/>
                    </a:cubicBezTo>
                    <a:cubicBezTo>
                      <a:pt x="8664319" y="485058"/>
                      <a:pt x="8674530" y="479039"/>
                      <a:pt x="8683983" y="471949"/>
                    </a:cubicBezTo>
                    <a:cubicBezTo>
                      <a:pt x="8697093" y="462117"/>
                      <a:pt x="8709416" y="451137"/>
                      <a:pt x="8723312" y="442452"/>
                    </a:cubicBezTo>
                    <a:cubicBezTo>
                      <a:pt x="8751085" y="425094"/>
                      <a:pt x="8763462" y="422513"/>
                      <a:pt x="8792138" y="412955"/>
                    </a:cubicBezTo>
                    <a:cubicBezTo>
                      <a:pt x="8820582" y="391622"/>
                      <a:pt x="8848975" y="373224"/>
                      <a:pt x="8870796" y="344129"/>
                    </a:cubicBezTo>
                    <a:cubicBezTo>
                      <a:pt x="8928637" y="267008"/>
                      <a:pt x="8844247" y="339460"/>
                      <a:pt x="8929790" y="275304"/>
                    </a:cubicBezTo>
                    <a:cubicBezTo>
                      <a:pt x="8947266" y="205398"/>
                      <a:pt x="8928782" y="260595"/>
                      <a:pt x="8978951" y="176981"/>
                    </a:cubicBezTo>
                    <a:cubicBezTo>
                      <a:pt x="9045517" y="66038"/>
                      <a:pt x="8935745" y="224758"/>
                      <a:pt x="9037945" y="88491"/>
                    </a:cubicBezTo>
                    <a:cubicBezTo>
                      <a:pt x="9049532" y="73041"/>
                      <a:pt x="9067833" y="37206"/>
                      <a:pt x="9087106" y="29497"/>
                    </a:cubicBezTo>
                    <a:cubicBezTo>
                      <a:pt x="9108623" y="20890"/>
                      <a:pt x="9132990" y="22942"/>
                      <a:pt x="9155932" y="19665"/>
                    </a:cubicBezTo>
                    <a:cubicBezTo>
                      <a:pt x="9208371" y="22942"/>
                      <a:pt x="9261053" y="23474"/>
                      <a:pt x="9313248" y="29497"/>
                    </a:cubicBezTo>
                    <a:cubicBezTo>
                      <a:pt x="9346451" y="33328"/>
                      <a:pt x="9378193" y="47405"/>
                      <a:pt x="9411570" y="49162"/>
                    </a:cubicBezTo>
                    <a:cubicBezTo>
                      <a:pt x="9441208" y="50722"/>
                      <a:pt x="9470564" y="42607"/>
                      <a:pt x="9500061" y="39329"/>
                    </a:cubicBezTo>
                    <a:cubicBezTo>
                      <a:pt x="9513171" y="32774"/>
                      <a:pt x="9525058" y="22736"/>
                      <a:pt x="9539390" y="19665"/>
                    </a:cubicBezTo>
                    <a:cubicBezTo>
                      <a:pt x="9572657" y="12536"/>
                      <a:pt x="9775498" y="647"/>
                      <a:pt x="9785196" y="0"/>
                    </a:cubicBezTo>
                    <a:cubicBezTo>
                      <a:pt x="9854022" y="9832"/>
                      <a:pt x="9924069" y="13272"/>
                      <a:pt x="9991674" y="29497"/>
                    </a:cubicBezTo>
                    <a:cubicBezTo>
                      <a:pt x="10027953" y="38204"/>
                      <a:pt x="10030929" y="65463"/>
                      <a:pt x="10050667" y="88491"/>
                    </a:cubicBezTo>
                    <a:cubicBezTo>
                      <a:pt x="10062733" y="102568"/>
                      <a:pt x="10075919" y="115754"/>
                      <a:pt x="10089996" y="127820"/>
                    </a:cubicBezTo>
                    <a:cubicBezTo>
                      <a:pt x="10124973" y="157800"/>
                      <a:pt x="10118303" y="136065"/>
                      <a:pt x="10148990" y="176981"/>
                    </a:cubicBezTo>
                    <a:cubicBezTo>
                      <a:pt x="10160456" y="192269"/>
                      <a:pt x="10168655" y="209755"/>
                      <a:pt x="10178487" y="226142"/>
                    </a:cubicBezTo>
                    <a:cubicBezTo>
                      <a:pt x="10185042" y="249084"/>
                      <a:pt x="10191295" y="272114"/>
                      <a:pt x="10198151" y="294968"/>
                    </a:cubicBezTo>
                    <a:cubicBezTo>
                      <a:pt x="10201129" y="304895"/>
                      <a:pt x="10203348" y="315195"/>
                      <a:pt x="10207983" y="324465"/>
                    </a:cubicBezTo>
                    <a:cubicBezTo>
                      <a:pt x="10213268" y="335034"/>
                      <a:pt x="10221093" y="344130"/>
                      <a:pt x="10227648" y="353962"/>
                    </a:cubicBezTo>
                    <a:cubicBezTo>
                      <a:pt x="10235672" y="378035"/>
                      <a:pt x="10241957" y="401523"/>
                      <a:pt x="10257145" y="422787"/>
                    </a:cubicBezTo>
                    <a:cubicBezTo>
                      <a:pt x="10315240" y="504121"/>
                      <a:pt x="10261724" y="403762"/>
                      <a:pt x="10306306" y="481781"/>
                    </a:cubicBezTo>
                    <a:cubicBezTo>
                      <a:pt x="10313578" y="494507"/>
                      <a:pt x="10320196" y="507638"/>
                      <a:pt x="10325970" y="521110"/>
                    </a:cubicBezTo>
                    <a:cubicBezTo>
                      <a:pt x="10330053" y="530636"/>
                      <a:pt x="10331168" y="541337"/>
                      <a:pt x="10335803" y="550607"/>
                    </a:cubicBezTo>
                    <a:cubicBezTo>
                      <a:pt x="10349493" y="577988"/>
                      <a:pt x="10363216" y="587853"/>
                      <a:pt x="10384964" y="609600"/>
                    </a:cubicBezTo>
                    <a:cubicBezTo>
                      <a:pt x="10409677" y="683741"/>
                      <a:pt x="10376341" y="592353"/>
                      <a:pt x="10414461" y="668594"/>
                    </a:cubicBezTo>
                    <a:cubicBezTo>
                      <a:pt x="10419096" y="677864"/>
                      <a:pt x="10420654" y="688387"/>
                      <a:pt x="10424293" y="698091"/>
                    </a:cubicBezTo>
                    <a:cubicBezTo>
                      <a:pt x="10430490" y="714617"/>
                      <a:pt x="10438377" y="730508"/>
                      <a:pt x="10443958" y="747252"/>
                    </a:cubicBezTo>
                    <a:cubicBezTo>
                      <a:pt x="10448231" y="760072"/>
                      <a:pt x="10449045" y="773928"/>
                      <a:pt x="10453790" y="786581"/>
                    </a:cubicBezTo>
                    <a:cubicBezTo>
                      <a:pt x="10458936" y="800305"/>
                      <a:pt x="10466899" y="812800"/>
                      <a:pt x="10473454" y="825910"/>
                    </a:cubicBezTo>
                    <a:cubicBezTo>
                      <a:pt x="10470177" y="875071"/>
                      <a:pt x="10467890" y="924309"/>
                      <a:pt x="10463622" y="973394"/>
                    </a:cubicBezTo>
                    <a:cubicBezTo>
                      <a:pt x="10458127" y="1036583"/>
                      <a:pt x="10454918" y="1046413"/>
                      <a:pt x="10443958" y="1101213"/>
                    </a:cubicBezTo>
                    <a:cubicBezTo>
                      <a:pt x="10440680" y="1137265"/>
                      <a:pt x="10434125" y="1173168"/>
                      <a:pt x="10434125" y="1209368"/>
                    </a:cubicBezTo>
                    <a:cubicBezTo>
                      <a:pt x="10434125" y="1297919"/>
                      <a:pt x="10439046" y="1386424"/>
                      <a:pt x="10443958" y="1474839"/>
                    </a:cubicBezTo>
                    <a:cubicBezTo>
                      <a:pt x="10445604" y="1504471"/>
                      <a:pt x="10451219" y="1533762"/>
                      <a:pt x="10453790" y="1563329"/>
                    </a:cubicBezTo>
                    <a:cubicBezTo>
                      <a:pt x="10457775" y="1609157"/>
                      <a:pt x="10460345" y="1655097"/>
                      <a:pt x="10463622" y="1700981"/>
                    </a:cubicBezTo>
                    <a:cubicBezTo>
                      <a:pt x="10466899" y="1851742"/>
                      <a:pt x="10473454" y="2002468"/>
                      <a:pt x="10473454" y="2153265"/>
                    </a:cubicBezTo>
                    <a:cubicBezTo>
                      <a:pt x="10473454" y="2228717"/>
                      <a:pt x="10490115" y="2308759"/>
                      <a:pt x="10463622" y="2379407"/>
                    </a:cubicBezTo>
                    <a:cubicBezTo>
                      <a:pt x="10454344" y="2404148"/>
                      <a:pt x="10411122" y="2385502"/>
                      <a:pt x="10384964" y="2389239"/>
                    </a:cubicBezTo>
                    <a:cubicBezTo>
                      <a:pt x="10365228" y="2392058"/>
                      <a:pt x="10345674" y="2396040"/>
                      <a:pt x="10325970" y="2399071"/>
                    </a:cubicBezTo>
                    <a:cubicBezTo>
                      <a:pt x="10303065" y="2402595"/>
                      <a:pt x="10280087" y="2405626"/>
                      <a:pt x="10257145" y="2408904"/>
                    </a:cubicBezTo>
                    <a:cubicBezTo>
                      <a:pt x="10188340" y="2403989"/>
                      <a:pt x="10126413" y="2403886"/>
                      <a:pt x="10060499" y="2389239"/>
                    </a:cubicBezTo>
                    <a:cubicBezTo>
                      <a:pt x="10050382" y="2386991"/>
                      <a:pt x="10040968" y="2382254"/>
                      <a:pt x="10031003" y="2379407"/>
                    </a:cubicBezTo>
                    <a:cubicBezTo>
                      <a:pt x="10018010" y="2375695"/>
                      <a:pt x="10004711" y="2373131"/>
                      <a:pt x="9991674" y="2369575"/>
                    </a:cubicBezTo>
                    <a:cubicBezTo>
                      <a:pt x="9968655" y="2363297"/>
                      <a:pt x="9946245" y="2354589"/>
                      <a:pt x="9922848" y="2349910"/>
                    </a:cubicBezTo>
                    <a:cubicBezTo>
                      <a:pt x="9896938" y="2344728"/>
                      <a:pt x="9870382" y="2343570"/>
                      <a:pt x="9844190" y="2340078"/>
                    </a:cubicBezTo>
                    <a:cubicBezTo>
                      <a:pt x="9821218" y="2337015"/>
                      <a:pt x="9798224" y="2334056"/>
                      <a:pt x="9775364" y="2330246"/>
                    </a:cubicBezTo>
                    <a:cubicBezTo>
                      <a:pt x="9758880" y="2327499"/>
                      <a:pt x="9742800" y="2322366"/>
                      <a:pt x="9726203" y="2320413"/>
                    </a:cubicBezTo>
                    <a:cubicBezTo>
                      <a:pt x="9687008" y="2315802"/>
                      <a:pt x="9647545" y="2313858"/>
                      <a:pt x="9608216" y="2310581"/>
                    </a:cubicBezTo>
                    <a:cubicBezTo>
                      <a:pt x="9595106" y="2307304"/>
                      <a:pt x="9582216" y="2302970"/>
                      <a:pt x="9568887" y="2300749"/>
                    </a:cubicBezTo>
                    <a:cubicBezTo>
                      <a:pt x="9438777" y="2279065"/>
                      <a:pt x="9409598" y="2294018"/>
                      <a:pt x="9234590" y="2300749"/>
                    </a:cubicBezTo>
                    <a:cubicBezTo>
                      <a:pt x="9208371" y="2310581"/>
                      <a:pt x="9182857" y="2322553"/>
                      <a:pt x="9155932" y="2330246"/>
                    </a:cubicBezTo>
                    <a:cubicBezTo>
                      <a:pt x="9136763" y="2335723"/>
                      <a:pt x="9116874" y="2340078"/>
                      <a:pt x="9096938" y="2340078"/>
                    </a:cubicBezTo>
                    <a:cubicBezTo>
                      <a:pt x="8955971" y="2340078"/>
                      <a:pt x="8815087" y="2333203"/>
                      <a:pt x="8674151" y="2330246"/>
                    </a:cubicBezTo>
                    <a:lnTo>
                      <a:pt x="7690925" y="2310581"/>
                    </a:lnTo>
                    <a:lnTo>
                      <a:pt x="7563106" y="2300749"/>
                    </a:lnTo>
                    <a:cubicBezTo>
                      <a:pt x="7536802" y="2298244"/>
                      <a:pt x="7510871" y="2290917"/>
                      <a:pt x="7484448" y="2290917"/>
                    </a:cubicBezTo>
                    <a:cubicBezTo>
                      <a:pt x="7327098" y="2290917"/>
                      <a:pt x="7169815" y="2297472"/>
                      <a:pt x="7012499" y="2300749"/>
                    </a:cubicBezTo>
                    <a:cubicBezTo>
                      <a:pt x="6973170" y="2307304"/>
                      <a:pt x="6934229" y="2316909"/>
                      <a:pt x="6894512" y="2320413"/>
                    </a:cubicBezTo>
                    <a:cubicBezTo>
                      <a:pt x="6822614" y="2326757"/>
                      <a:pt x="6750281" y="2326452"/>
                      <a:pt x="6678203" y="2330246"/>
                    </a:cubicBezTo>
                    <a:lnTo>
                      <a:pt x="6520887" y="2340078"/>
                    </a:lnTo>
                    <a:cubicBezTo>
                      <a:pt x="6482208" y="2347330"/>
                      <a:pt x="6298251" y="2382919"/>
                      <a:pt x="6245583" y="2389239"/>
                    </a:cubicBezTo>
                    <a:cubicBezTo>
                      <a:pt x="6203155" y="2394330"/>
                      <a:pt x="6160370" y="2395794"/>
                      <a:pt x="6117764" y="2399071"/>
                    </a:cubicBezTo>
                    <a:lnTo>
                      <a:pt x="4711751" y="2389239"/>
                    </a:lnTo>
                    <a:cubicBezTo>
                      <a:pt x="4682075" y="2388849"/>
                      <a:pt x="4652661" y="2383462"/>
                      <a:pt x="4623261" y="2379407"/>
                    </a:cubicBezTo>
                    <a:cubicBezTo>
                      <a:pt x="4557601" y="2370350"/>
                      <a:pt x="4492769" y="2354044"/>
                      <a:pt x="4426616" y="2349910"/>
                    </a:cubicBezTo>
                    <a:cubicBezTo>
                      <a:pt x="4236426" y="2338023"/>
                      <a:pt x="4321580" y="2345306"/>
                      <a:pt x="4170977" y="2330246"/>
                    </a:cubicBezTo>
                    <a:lnTo>
                      <a:pt x="3315570" y="2340078"/>
                    </a:lnTo>
                    <a:cubicBezTo>
                      <a:pt x="3292401" y="2340571"/>
                      <a:pt x="3269912" y="2349331"/>
                      <a:pt x="3246745" y="2349910"/>
                    </a:cubicBezTo>
                    <a:cubicBezTo>
                      <a:pt x="3007546" y="2355890"/>
                      <a:pt x="2768242" y="2356465"/>
                      <a:pt x="2528990" y="2359742"/>
                    </a:cubicBezTo>
                    <a:cubicBezTo>
                      <a:pt x="2455118" y="2370296"/>
                      <a:pt x="2402904" y="2379407"/>
                      <a:pt x="2322512" y="2379407"/>
                    </a:cubicBezTo>
                    <a:lnTo>
                      <a:pt x="1250796" y="2369575"/>
                    </a:lnTo>
                    <a:lnTo>
                      <a:pt x="1191803" y="2359742"/>
                    </a:lnTo>
                    <a:cubicBezTo>
                      <a:pt x="1175361" y="2356752"/>
                      <a:pt x="1159353" y="2349910"/>
                      <a:pt x="1142641" y="2349910"/>
                    </a:cubicBezTo>
                    <a:cubicBezTo>
                      <a:pt x="1086829" y="2349910"/>
                      <a:pt x="1031209" y="2356465"/>
                      <a:pt x="975493" y="2359742"/>
                    </a:cubicBezTo>
                    <a:cubicBezTo>
                      <a:pt x="945996" y="2366297"/>
                      <a:pt x="916702" y="2373838"/>
                      <a:pt x="887003" y="2379407"/>
                    </a:cubicBezTo>
                    <a:cubicBezTo>
                      <a:pt x="864225" y="2383678"/>
                      <a:pt x="840535" y="2383141"/>
                      <a:pt x="818177" y="2389239"/>
                    </a:cubicBezTo>
                    <a:cubicBezTo>
                      <a:pt x="804036" y="2393096"/>
                      <a:pt x="793254" y="2406203"/>
                      <a:pt x="778848" y="2408904"/>
                    </a:cubicBezTo>
                    <a:cubicBezTo>
                      <a:pt x="740059" y="2416177"/>
                      <a:pt x="700190" y="2415459"/>
                      <a:pt x="660861" y="2418736"/>
                    </a:cubicBezTo>
                    <a:cubicBezTo>
                      <a:pt x="549429" y="2415459"/>
                      <a:pt x="437747" y="2417039"/>
                      <a:pt x="326564" y="2408904"/>
                    </a:cubicBezTo>
                    <a:cubicBezTo>
                      <a:pt x="302768" y="2407163"/>
                      <a:pt x="280592" y="2396095"/>
                      <a:pt x="257738" y="2389239"/>
                    </a:cubicBezTo>
                    <a:cubicBezTo>
                      <a:pt x="188669" y="2368518"/>
                      <a:pt x="276739" y="2392295"/>
                      <a:pt x="179080" y="2359742"/>
                    </a:cubicBezTo>
                    <a:cubicBezTo>
                      <a:pt x="161144" y="2353763"/>
                      <a:pt x="86753" y="2331957"/>
                      <a:pt x="61093" y="2330246"/>
                    </a:cubicBezTo>
                    <a:cubicBezTo>
                      <a:pt x="28391" y="2328066"/>
                      <a:pt x="-9372" y="2354826"/>
                      <a:pt x="2099" y="2349910"/>
                    </a:cubicBezTo>
                    <a:close/>
                  </a:path>
                </a:pathLst>
              </a:custGeom>
              <a:blipFill dpi="0" rotWithShape="1">
                <a:blip r:embed="rId2"/>
                <a:srcRect/>
                <a:tile tx="0" ty="0" sx="100000" sy="100000" flip="none" algn="tl"/>
              </a:blip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EB43069-730C-0F87-0141-15FC0D6AC1DE}"/>
                  </a:ext>
                </a:extLst>
              </p:cNvPr>
              <p:cNvSpPr/>
              <p:nvPr/>
            </p:nvSpPr>
            <p:spPr>
              <a:xfrm>
                <a:off x="796413" y="4871147"/>
                <a:ext cx="10592412" cy="174072"/>
              </a:xfrm>
              <a:prstGeom prst="rect">
                <a:avLst/>
              </a:prstGeom>
              <a:blipFill>
                <a:blip r:embed="rId2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3E56310-9D98-F4EC-0D8C-5743606AFEB8}"/>
                </a:ext>
              </a:extLst>
            </p:cNvPr>
            <p:cNvGrpSpPr/>
            <p:nvPr/>
          </p:nvGrpSpPr>
          <p:grpSpPr>
            <a:xfrm>
              <a:off x="1279570" y="3172783"/>
              <a:ext cx="7420988" cy="1572590"/>
              <a:chOff x="1396181" y="2566219"/>
              <a:chExt cx="9665109" cy="234007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7410B7A-F772-CE33-488F-3C0D08D6DCA0}"/>
                  </a:ext>
                </a:extLst>
              </p:cNvPr>
              <p:cNvSpPr/>
              <p:nvPr/>
            </p:nvSpPr>
            <p:spPr>
              <a:xfrm>
                <a:off x="1396181" y="4757342"/>
                <a:ext cx="137652" cy="14895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AC66E84-FDDE-27C3-893D-7A97E6A5AB12}"/>
                  </a:ext>
                </a:extLst>
              </p:cNvPr>
              <p:cNvCxnSpPr>
                <a:cxnSpLocks/>
                <a:stCxn id="13" idx="6"/>
              </p:cNvCxnSpPr>
              <p:nvPr/>
            </p:nvCxnSpPr>
            <p:spPr>
              <a:xfrm flipV="1">
                <a:off x="1533833" y="2566219"/>
                <a:ext cx="9527457" cy="2265598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A709F13-1881-824B-7F4C-A459E0666154}"/>
                </a:ext>
              </a:extLst>
            </p:cNvPr>
            <p:cNvCxnSpPr>
              <a:cxnSpLocks/>
              <a:stCxn id="15" idx="84"/>
            </p:cNvCxnSpPr>
            <p:nvPr/>
          </p:nvCxnSpPr>
          <p:spPr>
            <a:xfrm>
              <a:off x="5235418" y="3722859"/>
              <a:ext cx="0" cy="1322360"/>
            </a:xfrm>
            <a:prstGeom prst="straightConnector1">
              <a:avLst/>
            </a:prstGeom>
            <a:ln w="34925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2E2F333-F63B-D60B-483B-D2D5F411E9D4}"/>
                </a:ext>
              </a:extLst>
            </p:cNvPr>
            <p:cNvSpPr txBox="1"/>
            <p:nvPr/>
          </p:nvSpPr>
          <p:spPr>
            <a:xfrm>
              <a:off x="5279103" y="4233659"/>
              <a:ext cx="501479" cy="461665"/>
            </a:xfrm>
            <a:prstGeom prst="rect">
              <a:avLst/>
            </a:prstGeom>
            <a:solidFill>
              <a:schemeClr val="bg1">
                <a:alpha val="1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err="1"/>
                <a:t>h</a:t>
              </a:r>
              <a:r>
                <a:rPr lang="en-US" sz="2400" baseline="-25000" dirty="0" err="1"/>
                <a:t>c</a:t>
              </a:r>
              <a:endParaRPr lang="en-US" sz="24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1EDF355-400F-CB98-30D1-69131805AB82}"/>
                </a:ext>
              </a:extLst>
            </p:cNvPr>
            <p:cNvSpPr txBox="1"/>
            <p:nvPr/>
          </p:nvSpPr>
          <p:spPr>
            <a:xfrm>
              <a:off x="806334" y="3871174"/>
              <a:ext cx="12749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Receptor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8DC8286-671B-9D8E-8135-E67456881662}"/>
                </a:ext>
              </a:extLst>
            </p:cNvPr>
            <p:cNvCxnSpPr/>
            <p:nvPr/>
          </p:nvCxnSpPr>
          <p:spPr>
            <a:xfrm>
              <a:off x="973017" y="4322093"/>
              <a:ext cx="279325" cy="259442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AE741E3-FCCE-78C8-CE30-1779CD0BCA0C}"/>
                </a:ext>
              </a:extLst>
            </p:cNvPr>
            <p:cNvSpPr txBox="1"/>
            <p:nvPr/>
          </p:nvSpPr>
          <p:spPr>
            <a:xfrm>
              <a:off x="5739513" y="2914155"/>
              <a:ext cx="15116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10°  slope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50269AF-2D1F-8FA3-8876-000A988B7A82}"/>
                </a:ext>
              </a:extLst>
            </p:cNvPr>
            <p:cNvCxnSpPr/>
            <p:nvPr/>
          </p:nvCxnSpPr>
          <p:spPr>
            <a:xfrm>
              <a:off x="6216025" y="3353312"/>
              <a:ext cx="279325" cy="259442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itle 4">
            <a:extLst>
              <a:ext uri="{FF2B5EF4-FFF2-40B4-BE49-F238E27FC236}">
                <a16:creationId xmlns:a16="http://schemas.microsoft.com/office/drawing/2014/main" id="{BDEA4BE8-69C3-8698-37FE-9976DFCB2C1E}"/>
              </a:ext>
            </a:extLst>
          </p:cNvPr>
          <p:cNvSpPr txBox="1">
            <a:spLocks/>
          </p:cNvSpPr>
          <p:nvPr/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 cap="small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F30D83B9-E112-BD4A-35CF-B1AAE0CA22A7}"/>
              </a:ext>
            </a:extLst>
          </p:cNvPr>
          <p:cNvSpPr txBox="1">
            <a:spLocks/>
          </p:cNvSpPr>
          <p:nvPr/>
        </p:nvSpPr>
        <p:spPr>
          <a:xfrm>
            <a:off x="1219200" y="739819"/>
            <a:ext cx="7467600" cy="6238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 cap="small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of hill-height scale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530ECD-22D9-4F74-0CB4-00FCA1A021FA}"/>
              </a:ext>
            </a:extLst>
          </p:cNvPr>
          <p:cNvSpPr txBox="1"/>
          <p:nvPr/>
        </p:nvSpPr>
        <p:spPr>
          <a:xfrm>
            <a:off x="2105476" y="5149986"/>
            <a:ext cx="6040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AERMAP estimates hill-height scale in all directions</a:t>
            </a:r>
          </a:p>
          <a:p>
            <a:r>
              <a:rPr lang="en-US" sz="2000" dirty="0"/>
              <a:t>(every ten degrees azimuth) for each receptor </a:t>
            </a:r>
          </a:p>
        </p:txBody>
      </p:sp>
    </p:spTree>
    <p:extLst>
      <p:ext uri="{BB962C8B-B14F-4D97-AF65-F5344CB8AC3E}">
        <p14:creationId xmlns:p14="http://schemas.microsoft.com/office/powerpoint/2010/main" val="2856623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CEDEC23-D847-4252-A055-DD6EA5A7D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9472" y="228600"/>
            <a:ext cx="7467600" cy="6762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AERMAP—Purpose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AE3D4760-2FE2-4949-A88B-D64924696A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09472" y="1066800"/>
            <a:ext cx="7696200" cy="5927725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done for all directions within a user defined search domain for each receptor - Independent of wind direction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calculated (in AERMOD) for each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⸫ for each receptor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crit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for each receptor, is used to determine the partitioning of plume mass between the horizontal and “terrain responding” plume states.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terrain base elevations for every receptor and source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234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E6CC9FC-1D10-4BB8-9D02-7DB63D4BB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AERMAP—Input Terrain Data</a:t>
            </a:r>
          </a:p>
        </p:txBody>
      </p:sp>
      <p:sp>
        <p:nvSpPr>
          <p:cNvPr id="19459" name="Content Placeholder 6">
            <a:extLst>
              <a:ext uri="{FF2B5EF4-FFF2-40B4-BE49-F238E27FC236}">
                <a16:creationId xmlns:a16="http://schemas.microsoft.com/office/drawing/2014/main" id="{9BC36CCD-C325-49AD-87AD-B7C10D70B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4900" y="1331068"/>
            <a:ext cx="76962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3DEP Seamless DEM/NED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data presently available for AERMAP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3DEP Seamless DEM data?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resolution elevation data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across the United States 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Provided in a seamless raster (pixel) format 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2-arc-second,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1-arc-second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1/3-arc-second</a:t>
            </a:r>
          </a:p>
          <a:p>
            <a:pPr lvl="2" eaLnBrk="1" hangingPunct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60-meter,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30-meter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10-meter 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Format: </a:t>
            </a:r>
            <a:r>
              <a:rPr lang="en-US" alt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GeoTiff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057C444-D3A7-4530-A087-EB55080E3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76200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AERMAP—Control File</a:t>
            </a:r>
          </a:p>
        </p:txBody>
      </p:sp>
      <p:sp>
        <p:nvSpPr>
          <p:cNvPr id="23555" name="Content Placeholder 6">
            <a:extLst>
              <a:ext uri="{FF2B5EF4-FFF2-40B4-BE49-F238E27FC236}">
                <a16:creationId xmlns:a16="http://schemas.microsoft.com/office/drawing/2014/main" id="{B6E8B8FA-293F-425D-9FD8-25B82153A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990600"/>
            <a:ext cx="7620000" cy="55626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Pathway/keyword structure is used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AERMAP pathways: CO, SO, RE, OU 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SO pathway: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 will determine source base elevations if you choose.  Then paste into AERMOD’s input file or if you have a large number of sources you could use an INCLUDE file.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 pathway: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Mandatory for calculating </a:t>
            </a:r>
            <a:r>
              <a:rPr lang="en-US" alt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Identify or construct the set of receptors to be modeled w/ their elevation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3EF259-9928-435D-A03A-C5965D235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AERMAP—Control Pathway</a:t>
            </a:r>
          </a:p>
        </p:txBody>
      </p:sp>
      <p:sp>
        <p:nvSpPr>
          <p:cNvPr id="33795" name="Content Placeholder 6">
            <a:extLst>
              <a:ext uri="{FF2B5EF4-FFF2-40B4-BE49-F238E27FC236}">
                <a16:creationId xmlns:a16="http://schemas.microsoft.com/office/drawing/2014/main" id="{95937007-A105-4EEE-A6DC-492A609743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3000" y="1295400"/>
            <a:ext cx="76200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DOMAINXY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Specifies the extent, in UTM coordinates, of the search domain</a:t>
            </a:r>
          </a:p>
          <a:p>
            <a:pPr lvl="2" eaLnBrk="1" hangingPunct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DOMAINX 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Xdmin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Ydmin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Zomin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Xdmax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Ydmax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Zomax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Xdmin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Ydmin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Specifies the 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southwest (lower left)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corner of the search domain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Zonmin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UTM zone for the lower left corner</a:t>
            </a: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Xdmax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Ydmax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Specifies the </a:t>
            </a:r>
            <a:r>
              <a:rPr lang="en-US" alt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northeast (upper right)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corner of the domain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Zonmax</a:t>
            </a:r>
            <a:r>
              <a:rPr lang="en-US" alt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UTM zone for the upper right corner</a:t>
            </a:r>
          </a:p>
          <a:p>
            <a:pPr lvl="1" eaLnBrk="1" hangingPunct="1"/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EBF819-2C9E-4555-990E-5512935729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E779C5-DBD5-4274-99F6-2934A95DFC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8920</TotalTime>
  <Words>718</Words>
  <Application>Microsoft Office PowerPoint</Application>
  <PresentationFormat>On-screen Show (4:3)</PresentationFormat>
  <Paragraphs>104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Trebuchet MS</vt:lpstr>
      <vt:lpstr>Courier New</vt:lpstr>
      <vt:lpstr>Calibri</vt:lpstr>
      <vt:lpstr>Arial</vt:lpstr>
      <vt:lpstr>Times New Roman</vt:lpstr>
      <vt:lpstr>Wingdings</vt:lpstr>
      <vt:lpstr>APTI_Template_AIR</vt:lpstr>
      <vt:lpstr>AERMAP</vt:lpstr>
      <vt:lpstr>Learning Objectives</vt:lpstr>
      <vt:lpstr>PowerPoint Presentation</vt:lpstr>
      <vt:lpstr>AERMAP—Purpose</vt:lpstr>
      <vt:lpstr>PowerPoint Presentation</vt:lpstr>
      <vt:lpstr>AERMAP—Purpose</vt:lpstr>
      <vt:lpstr>AERMAP—Input Terrain Data</vt:lpstr>
      <vt:lpstr>AERMAP—Control File</vt:lpstr>
      <vt:lpstr>AERMAP—Control Pathway</vt:lpstr>
      <vt:lpstr>AERMAP—Control Pathway</vt:lpstr>
      <vt:lpstr>Receptor Pathway Keywords</vt:lpstr>
      <vt:lpstr>AERMAP—Output Pathway</vt:lpstr>
      <vt:lpstr>AERMAP—Running AERMAP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755</cp:revision>
  <cp:lastPrinted>2021-07-03T17:18:29Z</cp:lastPrinted>
  <dcterms:created xsi:type="dcterms:W3CDTF">2013-08-27T13:26:21Z</dcterms:created>
  <dcterms:modified xsi:type="dcterms:W3CDTF">2026-01-29T18:21:46Z</dcterms:modified>
</cp:coreProperties>
</file>