
<file path=[Content_Types].xml><?xml version="1.0" encoding="utf-8"?>
<Types xmlns="http://schemas.openxmlformats.org/package/2006/content-types">
  <Default Extension="fntdata" ContentType="application/x-fontdata"/>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3"/>
  </p:sldMasterIdLst>
  <p:notesMasterIdLst>
    <p:notesMasterId r:id="rId16"/>
  </p:notesMasterIdLst>
  <p:handoutMasterIdLst>
    <p:handoutMasterId r:id="rId17"/>
  </p:handoutMasterIdLst>
  <p:sldIdLst>
    <p:sldId id="270" r:id="rId4"/>
    <p:sldId id="294" r:id="rId5"/>
    <p:sldId id="376" r:id="rId6"/>
    <p:sldId id="384" r:id="rId7"/>
    <p:sldId id="391" r:id="rId8"/>
    <p:sldId id="393" r:id="rId9"/>
    <p:sldId id="394" r:id="rId10"/>
    <p:sldId id="388" r:id="rId11"/>
    <p:sldId id="272" r:id="rId12"/>
    <p:sldId id="385" r:id="rId13"/>
    <p:sldId id="386" r:id="rId14"/>
    <p:sldId id="390" r:id="rId15"/>
  </p:sldIdLst>
  <p:sldSz cx="9144000" cy="6858000" type="screen4x3"/>
  <p:notesSz cx="6858000" cy="9313863"/>
  <p:embeddedFontLst>
    <p:embeddedFont>
      <p:font typeface="Trebuchet MS" panose="020B0603020202020204" pitchFamily="34" charset="0"/>
      <p:regular r:id="rId18"/>
      <p:bold r:id="rId19"/>
      <p:italic r:id="rId20"/>
      <p:boldItalic r:id="rId21"/>
    </p:embeddedFont>
  </p:embeddedFontLst>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521415D9-36F7-43E2-AB2F-B90AF26B5E84}">
      <p14:sectionLst xmlns:p14="http://schemas.microsoft.com/office/powerpoint/2010/main">
        <p14:section name="Default Section" id="{37F0E259-865F-4BCB-BCA0-CFEE0A72D203}">
          <p14:sldIdLst>
            <p14:sldId id="270"/>
            <p14:sldId id="294"/>
            <p14:sldId id="376"/>
            <p14:sldId id="384"/>
            <p14:sldId id="391"/>
            <p14:sldId id="393"/>
            <p14:sldId id="394"/>
            <p14:sldId id="388"/>
            <p14:sldId id="272"/>
            <p14:sldId id="385"/>
            <p14:sldId id="386"/>
            <p14:sldId id="390"/>
          </p14:sldIdLst>
        </p14:section>
        <p14:section name="Untitled Section" id="{33EE60E7-A1EA-4EE2-AF4E-666C2D10D6BA}">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34" userDrawn="1">
          <p15:clr>
            <a:srgbClr val="A4A3A4"/>
          </p15:clr>
        </p15:guide>
        <p15:guide id="2" pos="2160"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2C32473-E740-8D2B-D8D4-626C4F1B4245}" name="Alan Cimorelli" initials="AC" userId="b24377a5dd232df7"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CC00"/>
    <a:srgbClr val="FFFF00"/>
    <a:srgbClr val="FFFF99"/>
    <a:srgbClr val="33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3686" autoAdjust="0"/>
  </p:normalViewPr>
  <p:slideViewPr>
    <p:cSldViewPr snapToGrid="0">
      <p:cViewPr varScale="1">
        <p:scale>
          <a:sx n="71" d="100"/>
          <a:sy n="71" d="100"/>
        </p:scale>
        <p:origin x="1714" y="283"/>
      </p:cViewPr>
      <p:guideLst>
        <p:guide orient="horz" pos="2160"/>
        <p:guide pos="2880"/>
      </p:guideLst>
    </p:cSldViewPr>
  </p:slideViewPr>
  <p:notesTextViewPr>
    <p:cViewPr>
      <p:scale>
        <a:sx n="125" d="100"/>
        <a:sy n="125" d="100"/>
      </p:scale>
      <p:origin x="0" y="0"/>
    </p:cViewPr>
  </p:notesTextViewPr>
  <p:sorterViewPr>
    <p:cViewPr varScale="1">
      <p:scale>
        <a:sx n="100" d="100"/>
        <a:sy n="100" d="100"/>
      </p:scale>
      <p:origin x="0" y="0"/>
    </p:cViewPr>
  </p:sorterViewPr>
  <p:notesViewPr>
    <p:cSldViewPr snapToGrid="0">
      <p:cViewPr>
        <p:scale>
          <a:sx n="1" d="2"/>
          <a:sy n="1" d="2"/>
        </p:scale>
        <p:origin x="0" y="0"/>
      </p:cViewPr>
      <p:guideLst>
        <p:guide orient="horz" pos="2934"/>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font" Target="fonts/font1.fntdata"/><Relationship Id="rId26" Type="http://schemas.microsoft.com/office/2018/10/relationships/authors" Target="authors.xml"/><Relationship Id="rId3" Type="http://schemas.openxmlformats.org/officeDocument/2006/relationships/slideMaster" Target="slideMasters/slideMaster1.xml"/><Relationship Id="rId21" Type="http://schemas.openxmlformats.org/officeDocument/2006/relationships/font" Target="fonts/font4.fntdata"/><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handoutMaster" Target="handoutMasters/handoutMaster1.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font" Target="fonts/font3.fntdata"/><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font" Target="fonts/font2.fntdata"/><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8F30200-EFB0-470D-A556-962734E1A0F4}"/>
              </a:ext>
            </a:extLst>
          </p:cNvPr>
          <p:cNvSpPr>
            <a:spLocks noGrp="1"/>
          </p:cNvSpPr>
          <p:nvPr>
            <p:ph type="hdr" sz="quarter"/>
          </p:nvPr>
        </p:nvSpPr>
        <p:spPr>
          <a:xfrm>
            <a:off x="1" y="1"/>
            <a:ext cx="2972421" cy="466012"/>
          </a:xfrm>
          <a:prstGeom prst="rect">
            <a:avLst/>
          </a:prstGeom>
        </p:spPr>
        <p:txBody>
          <a:bodyPr vert="horz" lIns="91429" tIns="45715" rIns="91429" bIns="45715" rtlCol="0"/>
          <a:lstStyle>
            <a:lvl1pPr algn="l" eaLnBrk="1" hangingPunct="1">
              <a:defRPr sz="1200">
                <a:latin typeface="Arial" charset="0"/>
                <a:cs typeface="+mn-cs"/>
              </a:defRPr>
            </a:lvl1pPr>
          </a:lstStyle>
          <a:p>
            <a:pPr>
              <a:defRPr/>
            </a:pPr>
            <a:endParaRPr lang="en-US"/>
          </a:p>
        </p:txBody>
      </p:sp>
      <p:sp>
        <p:nvSpPr>
          <p:cNvPr id="3" name="Date Placeholder 2">
            <a:extLst>
              <a:ext uri="{FF2B5EF4-FFF2-40B4-BE49-F238E27FC236}">
                <a16:creationId xmlns:a16="http://schemas.microsoft.com/office/drawing/2014/main" id="{DA811F0F-B3DD-49E9-98DC-82488E144137}"/>
              </a:ext>
            </a:extLst>
          </p:cNvPr>
          <p:cNvSpPr>
            <a:spLocks noGrp="1"/>
          </p:cNvSpPr>
          <p:nvPr>
            <p:ph type="dt" sz="quarter" idx="1"/>
          </p:nvPr>
        </p:nvSpPr>
        <p:spPr>
          <a:xfrm>
            <a:off x="3884028" y="1"/>
            <a:ext cx="2972421" cy="466012"/>
          </a:xfrm>
          <a:prstGeom prst="rect">
            <a:avLst/>
          </a:prstGeom>
        </p:spPr>
        <p:txBody>
          <a:bodyPr vert="horz" lIns="91429" tIns="45715" rIns="91429" bIns="45715" rtlCol="0"/>
          <a:lstStyle>
            <a:lvl1pPr algn="r" eaLnBrk="1" hangingPunct="1">
              <a:defRPr sz="1200">
                <a:latin typeface="Arial" charset="0"/>
                <a:cs typeface="+mn-cs"/>
              </a:defRPr>
            </a:lvl1pPr>
          </a:lstStyle>
          <a:p>
            <a:pPr>
              <a:defRPr/>
            </a:pPr>
            <a:fld id="{89FA4917-7CEE-48DF-9758-97E496FFDA68}" type="datetimeFigureOut">
              <a:rPr lang="en-US"/>
              <a:pPr>
                <a:defRPr/>
              </a:pPr>
              <a:t>2/26/2026</a:t>
            </a:fld>
            <a:endParaRPr lang="en-US"/>
          </a:p>
        </p:txBody>
      </p:sp>
      <p:sp>
        <p:nvSpPr>
          <p:cNvPr id="4" name="Footer Placeholder 3">
            <a:extLst>
              <a:ext uri="{FF2B5EF4-FFF2-40B4-BE49-F238E27FC236}">
                <a16:creationId xmlns:a16="http://schemas.microsoft.com/office/drawing/2014/main" id="{7AE1DD4F-0475-4D79-B8A2-1205BE55A39E}"/>
              </a:ext>
            </a:extLst>
          </p:cNvPr>
          <p:cNvSpPr>
            <a:spLocks noGrp="1"/>
          </p:cNvSpPr>
          <p:nvPr>
            <p:ph type="ftr" sz="quarter" idx="2"/>
          </p:nvPr>
        </p:nvSpPr>
        <p:spPr>
          <a:xfrm>
            <a:off x="1" y="8846261"/>
            <a:ext cx="2972421" cy="466012"/>
          </a:xfrm>
          <a:prstGeom prst="rect">
            <a:avLst/>
          </a:prstGeom>
        </p:spPr>
        <p:txBody>
          <a:bodyPr vert="horz" lIns="91429" tIns="45715" rIns="91429" bIns="45715" rtlCol="0" anchor="b"/>
          <a:lstStyle>
            <a:lvl1pPr algn="l" eaLnBrk="1" hangingPunct="1">
              <a:defRPr sz="1200">
                <a:latin typeface="Arial" charset="0"/>
                <a:cs typeface="+mn-cs"/>
              </a:defRPr>
            </a:lvl1pPr>
          </a:lstStyle>
          <a:p>
            <a:pPr>
              <a:defRPr/>
            </a:pPr>
            <a:endParaRPr lang="en-US"/>
          </a:p>
        </p:txBody>
      </p:sp>
      <p:sp>
        <p:nvSpPr>
          <p:cNvPr id="5" name="Slide Number Placeholder 4">
            <a:extLst>
              <a:ext uri="{FF2B5EF4-FFF2-40B4-BE49-F238E27FC236}">
                <a16:creationId xmlns:a16="http://schemas.microsoft.com/office/drawing/2014/main" id="{4A457679-A335-42F0-929A-DEAA0935E132}"/>
              </a:ext>
            </a:extLst>
          </p:cNvPr>
          <p:cNvSpPr>
            <a:spLocks noGrp="1"/>
          </p:cNvSpPr>
          <p:nvPr>
            <p:ph type="sldNum" sz="quarter" idx="3"/>
          </p:nvPr>
        </p:nvSpPr>
        <p:spPr>
          <a:xfrm>
            <a:off x="3884028" y="8846261"/>
            <a:ext cx="2972421" cy="466012"/>
          </a:xfrm>
          <a:prstGeom prst="rect">
            <a:avLst/>
          </a:prstGeom>
        </p:spPr>
        <p:txBody>
          <a:bodyPr vert="horz" wrap="square" lIns="91429" tIns="45715" rIns="91429" bIns="45715" numCol="1" anchor="b" anchorCtr="0" compatLnSpc="1">
            <a:prstTxWarp prst="textNoShape">
              <a:avLst/>
            </a:prstTxWarp>
          </a:bodyPr>
          <a:lstStyle>
            <a:lvl1pPr algn="r" eaLnBrk="1" hangingPunct="1">
              <a:defRPr sz="1200"/>
            </a:lvl1pPr>
          </a:lstStyle>
          <a:p>
            <a:pPr>
              <a:defRPr/>
            </a:pPr>
            <a:fld id="{117A780F-EC59-4300-A165-8F76105D3869}" type="slidenum">
              <a:rPr lang="en-US" altLang="en-US"/>
              <a:pPr>
                <a:defRPr/>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35477ED-C120-4330-80EE-DB5FC75AF56A}"/>
              </a:ext>
            </a:extLst>
          </p:cNvPr>
          <p:cNvSpPr>
            <a:spLocks noGrp="1"/>
          </p:cNvSpPr>
          <p:nvPr>
            <p:ph type="hdr" sz="quarter"/>
          </p:nvPr>
        </p:nvSpPr>
        <p:spPr>
          <a:xfrm>
            <a:off x="1" y="1"/>
            <a:ext cx="2972421" cy="466012"/>
          </a:xfrm>
          <a:prstGeom prst="rect">
            <a:avLst/>
          </a:prstGeom>
        </p:spPr>
        <p:txBody>
          <a:bodyPr vert="horz" lIns="92606" tIns="46304" rIns="92606" bIns="46304" rtlCol="0"/>
          <a:lstStyle>
            <a:lvl1pPr algn="l" eaLnBrk="1" hangingPunct="1">
              <a:defRPr sz="1300">
                <a:latin typeface="Arial" charset="0"/>
                <a:cs typeface="+mn-cs"/>
              </a:defRPr>
            </a:lvl1pPr>
          </a:lstStyle>
          <a:p>
            <a:pPr>
              <a:defRPr/>
            </a:pPr>
            <a:endParaRPr lang="en-US"/>
          </a:p>
        </p:txBody>
      </p:sp>
      <p:sp>
        <p:nvSpPr>
          <p:cNvPr id="3" name="Date Placeholder 2">
            <a:extLst>
              <a:ext uri="{FF2B5EF4-FFF2-40B4-BE49-F238E27FC236}">
                <a16:creationId xmlns:a16="http://schemas.microsoft.com/office/drawing/2014/main" id="{503293B8-D473-42AB-ABE1-13C83C39D94F}"/>
              </a:ext>
            </a:extLst>
          </p:cNvPr>
          <p:cNvSpPr>
            <a:spLocks noGrp="1"/>
          </p:cNvSpPr>
          <p:nvPr>
            <p:ph type="dt" idx="1"/>
          </p:nvPr>
        </p:nvSpPr>
        <p:spPr>
          <a:xfrm>
            <a:off x="3884028" y="1"/>
            <a:ext cx="2972421" cy="466012"/>
          </a:xfrm>
          <a:prstGeom prst="rect">
            <a:avLst/>
          </a:prstGeom>
        </p:spPr>
        <p:txBody>
          <a:bodyPr vert="horz" lIns="92606" tIns="46304" rIns="92606" bIns="46304" rtlCol="0"/>
          <a:lstStyle>
            <a:lvl1pPr algn="r" eaLnBrk="1" hangingPunct="1">
              <a:defRPr sz="1300">
                <a:latin typeface="Arial" charset="0"/>
                <a:cs typeface="+mn-cs"/>
              </a:defRPr>
            </a:lvl1pPr>
          </a:lstStyle>
          <a:p>
            <a:pPr>
              <a:defRPr/>
            </a:pPr>
            <a:fld id="{DBBE4C66-C8D2-4408-811D-6FDF20BE5452}" type="datetimeFigureOut">
              <a:rPr lang="en-US"/>
              <a:pPr>
                <a:defRPr/>
              </a:pPr>
              <a:t>2/26/2026</a:t>
            </a:fld>
            <a:endParaRPr lang="en-US"/>
          </a:p>
        </p:txBody>
      </p:sp>
      <p:sp>
        <p:nvSpPr>
          <p:cNvPr id="4" name="Slide Image Placeholder 3">
            <a:extLst>
              <a:ext uri="{FF2B5EF4-FFF2-40B4-BE49-F238E27FC236}">
                <a16:creationId xmlns:a16="http://schemas.microsoft.com/office/drawing/2014/main" id="{E486D227-69D0-4BA1-8409-C6DED8E3433A}"/>
              </a:ext>
            </a:extLst>
          </p:cNvPr>
          <p:cNvSpPr>
            <a:spLocks noGrp="1" noRot="1" noChangeAspect="1"/>
          </p:cNvSpPr>
          <p:nvPr>
            <p:ph type="sldImg" idx="2"/>
          </p:nvPr>
        </p:nvSpPr>
        <p:spPr>
          <a:xfrm>
            <a:off x="1101725" y="700088"/>
            <a:ext cx="4654550" cy="3492500"/>
          </a:xfrm>
          <a:prstGeom prst="rect">
            <a:avLst/>
          </a:prstGeom>
          <a:noFill/>
          <a:ln w="12700">
            <a:solidFill>
              <a:prstClr val="black"/>
            </a:solidFill>
          </a:ln>
        </p:spPr>
        <p:txBody>
          <a:bodyPr vert="horz" lIns="92606" tIns="46304" rIns="92606" bIns="46304" rtlCol="0" anchor="ctr"/>
          <a:lstStyle/>
          <a:p>
            <a:pPr lvl="0"/>
            <a:endParaRPr lang="en-US" noProof="0"/>
          </a:p>
        </p:txBody>
      </p:sp>
      <p:sp>
        <p:nvSpPr>
          <p:cNvPr id="5" name="Notes Placeholder 4">
            <a:extLst>
              <a:ext uri="{FF2B5EF4-FFF2-40B4-BE49-F238E27FC236}">
                <a16:creationId xmlns:a16="http://schemas.microsoft.com/office/drawing/2014/main" id="{CAE34702-1E85-4FC6-855D-43FFB4823843}"/>
              </a:ext>
            </a:extLst>
          </p:cNvPr>
          <p:cNvSpPr>
            <a:spLocks noGrp="1"/>
          </p:cNvSpPr>
          <p:nvPr>
            <p:ph type="body" sz="quarter" idx="3"/>
          </p:nvPr>
        </p:nvSpPr>
        <p:spPr>
          <a:xfrm>
            <a:off x="686422" y="4424722"/>
            <a:ext cx="5485158" cy="4190921"/>
          </a:xfrm>
          <a:prstGeom prst="rect">
            <a:avLst/>
          </a:prstGeom>
        </p:spPr>
        <p:txBody>
          <a:bodyPr vert="horz" lIns="92606" tIns="46304" rIns="92606" bIns="46304"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B0D86FEB-730D-41E2-8A87-7626DF6ABA47}"/>
              </a:ext>
            </a:extLst>
          </p:cNvPr>
          <p:cNvSpPr>
            <a:spLocks noGrp="1"/>
          </p:cNvSpPr>
          <p:nvPr>
            <p:ph type="ftr" sz="quarter" idx="4"/>
          </p:nvPr>
        </p:nvSpPr>
        <p:spPr>
          <a:xfrm>
            <a:off x="1" y="8846261"/>
            <a:ext cx="2972421" cy="466012"/>
          </a:xfrm>
          <a:prstGeom prst="rect">
            <a:avLst/>
          </a:prstGeom>
        </p:spPr>
        <p:txBody>
          <a:bodyPr vert="horz" lIns="92606" tIns="46304" rIns="92606" bIns="46304" rtlCol="0" anchor="b"/>
          <a:lstStyle>
            <a:lvl1pPr algn="l" eaLnBrk="1" hangingPunct="1">
              <a:defRPr sz="1300">
                <a:latin typeface="Arial" charset="0"/>
                <a:cs typeface="+mn-cs"/>
              </a:defRPr>
            </a:lvl1pPr>
          </a:lstStyle>
          <a:p>
            <a:pPr>
              <a:defRPr/>
            </a:pPr>
            <a:endParaRPr lang="en-US"/>
          </a:p>
        </p:txBody>
      </p:sp>
      <p:sp>
        <p:nvSpPr>
          <p:cNvPr id="7" name="Slide Number Placeholder 6">
            <a:extLst>
              <a:ext uri="{FF2B5EF4-FFF2-40B4-BE49-F238E27FC236}">
                <a16:creationId xmlns:a16="http://schemas.microsoft.com/office/drawing/2014/main" id="{F4AFCCFF-BE0E-4F74-A894-4204149FB0F4}"/>
              </a:ext>
            </a:extLst>
          </p:cNvPr>
          <p:cNvSpPr>
            <a:spLocks noGrp="1"/>
          </p:cNvSpPr>
          <p:nvPr>
            <p:ph type="sldNum" sz="quarter" idx="5"/>
          </p:nvPr>
        </p:nvSpPr>
        <p:spPr>
          <a:xfrm>
            <a:off x="3884028" y="8846261"/>
            <a:ext cx="2972421" cy="466012"/>
          </a:xfrm>
          <a:prstGeom prst="rect">
            <a:avLst/>
          </a:prstGeom>
        </p:spPr>
        <p:txBody>
          <a:bodyPr vert="horz" wrap="square" lIns="92606" tIns="46304" rIns="92606" bIns="46304" numCol="1" anchor="b" anchorCtr="0" compatLnSpc="1">
            <a:prstTxWarp prst="textNoShape">
              <a:avLst/>
            </a:prstTxWarp>
          </a:bodyPr>
          <a:lstStyle>
            <a:lvl1pPr algn="r" eaLnBrk="1" hangingPunct="1">
              <a:defRPr sz="1300"/>
            </a:lvl1pPr>
          </a:lstStyle>
          <a:p>
            <a:pPr>
              <a:defRPr/>
            </a:pPr>
            <a:fld id="{A1403960-E874-4205-B210-AD80FAC33F31}"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a:extLst>
              <a:ext uri="{FF2B5EF4-FFF2-40B4-BE49-F238E27FC236}">
                <a16:creationId xmlns:a16="http://schemas.microsoft.com/office/drawing/2014/main" id="{75A6E9D9-23DB-45E3-A713-563F986D1C0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a:extLst>
              <a:ext uri="{FF2B5EF4-FFF2-40B4-BE49-F238E27FC236}">
                <a16:creationId xmlns:a16="http://schemas.microsoft.com/office/drawing/2014/main" id="{3C81C3AD-D00F-43F7-95D1-E60C34ABEDF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7172" name="Slide Number Placeholder 3">
            <a:extLst>
              <a:ext uri="{FF2B5EF4-FFF2-40B4-BE49-F238E27FC236}">
                <a16:creationId xmlns:a16="http://schemas.microsoft.com/office/drawing/2014/main" id="{768FBE1C-CB5E-4E9D-A430-CB209C3FC1E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868" indent="-285719">
              <a:spcBef>
                <a:spcPct val="30000"/>
              </a:spcBef>
              <a:defRPr sz="1200">
                <a:solidFill>
                  <a:schemeClr val="tx1"/>
                </a:solidFill>
                <a:latin typeface="Calibri" panose="020F0502020204030204" pitchFamily="34" charset="0"/>
              </a:defRPr>
            </a:lvl2pPr>
            <a:lvl3pPr marL="1142874" indent="-228575">
              <a:spcBef>
                <a:spcPct val="30000"/>
              </a:spcBef>
              <a:defRPr sz="1200">
                <a:solidFill>
                  <a:schemeClr val="tx1"/>
                </a:solidFill>
                <a:latin typeface="Calibri" panose="020F0502020204030204" pitchFamily="34" charset="0"/>
              </a:defRPr>
            </a:lvl3pPr>
            <a:lvl4pPr marL="1600025" indent="-228575">
              <a:spcBef>
                <a:spcPct val="30000"/>
              </a:spcBef>
              <a:defRPr sz="1200">
                <a:solidFill>
                  <a:schemeClr val="tx1"/>
                </a:solidFill>
                <a:latin typeface="Calibri" panose="020F0502020204030204" pitchFamily="34" charset="0"/>
              </a:defRPr>
            </a:lvl4pPr>
            <a:lvl5pPr marL="2057174" indent="-228575">
              <a:spcBef>
                <a:spcPct val="30000"/>
              </a:spcBef>
              <a:defRPr sz="1200">
                <a:solidFill>
                  <a:schemeClr val="tx1"/>
                </a:solidFill>
                <a:latin typeface="Calibri" panose="020F0502020204030204" pitchFamily="34" charset="0"/>
              </a:defRPr>
            </a:lvl5pPr>
            <a:lvl6pPr marL="2514324" indent="-228575" eaLnBrk="0" fontAlgn="base" hangingPunct="0">
              <a:spcBef>
                <a:spcPct val="30000"/>
              </a:spcBef>
              <a:spcAft>
                <a:spcPct val="0"/>
              </a:spcAft>
              <a:defRPr sz="1200">
                <a:solidFill>
                  <a:schemeClr val="tx1"/>
                </a:solidFill>
                <a:latin typeface="Calibri" panose="020F0502020204030204" pitchFamily="34" charset="0"/>
              </a:defRPr>
            </a:lvl6pPr>
            <a:lvl7pPr marL="2971474" indent="-228575" eaLnBrk="0" fontAlgn="base" hangingPunct="0">
              <a:spcBef>
                <a:spcPct val="30000"/>
              </a:spcBef>
              <a:spcAft>
                <a:spcPct val="0"/>
              </a:spcAft>
              <a:defRPr sz="1200">
                <a:solidFill>
                  <a:schemeClr val="tx1"/>
                </a:solidFill>
                <a:latin typeface="Calibri" panose="020F0502020204030204" pitchFamily="34" charset="0"/>
              </a:defRPr>
            </a:lvl7pPr>
            <a:lvl8pPr marL="3428623" indent="-228575" eaLnBrk="0" fontAlgn="base" hangingPunct="0">
              <a:spcBef>
                <a:spcPct val="30000"/>
              </a:spcBef>
              <a:spcAft>
                <a:spcPct val="0"/>
              </a:spcAft>
              <a:defRPr sz="1200">
                <a:solidFill>
                  <a:schemeClr val="tx1"/>
                </a:solidFill>
                <a:latin typeface="Calibri" panose="020F0502020204030204" pitchFamily="34" charset="0"/>
              </a:defRPr>
            </a:lvl8pPr>
            <a:lvl9pPr marL="3885774" indent="-2285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58045F6-3453-4C63-A06A-CF586E91BCA6}" type="slidenum">
              <a:rPr lang="en-US" altLang="en-US" sz="1300">
                <a:latin typeface="Arial" panose="020B0604020202020204" pitchFamily="34" charset="0"/>
              </a:rPr>
              <a:pPr>
                <a:spcBef>
                  <a:spcPct val="0"/>
                </a:spcBef>
              </a:pPr>
              <a:t>1</a:t>
            </a:fld>
            <a:endParaRPr lang="en-US" altLang="en-US" sz="1300">
              <a:latin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a:extLst>
              <a:ext uri="{FF2B5EF4-FFF2-40B4-BE49-F238E27FC236}">
                <a16:creationId xmlns:a16="http://schemas.microsoft.com/office/drawing/2014/main" id="{BC0798F9-F9D9-4BA4-917D-AF1D15E474EA}"/>
              </a:ext>
            </a:extLst>
          </p:cNvPr>
          <p:cNvSpPr>
            <a:spLocks noGrp="1" noRot="1" noChangeAspect="1" noTextEdit="1"/>
          </p:cNvSpPr>
          <p:nvPr>
            <p:ph type="sldImg"/>
          </p:nvPr>
        </p:nvSpPr>
        <p:spPr bwMode="auto">
          <a:xfrm>
            <a:off x="1327150" y="700088"/>
            <a:ext cx="4216400" cy="31638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a:extLst>
              <a:ext uri="{FF2B5EF4-FFF2-40B4-BE49-F238E27FC236}">
                <a16:creationId xmlns:a16="http://schemas.microsoft.com/office/drawing/2014/main" id="{F6CC9037-756A-4D8C-898F-95A25EE06DA4}"/>
              </a:ext>
            </a:extLst>
          </p:cNvPr>
          <p:cNvSpPr>
            <a:spLocks noGrp="1"/>
          </p:cNvSpPr>
          <p:nvPr>
            <p:ph type="body" idx="1"/>
          </p:nvPr>
        </p:nvSpPr>
        <p:spPr bwMode="auto">
          <a:xfrm>
            <a:off x="686422" y="3984159"/>
            <a:ext cx="5485158" cy="516270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eaLnBrk="1" hangingPunct="1">
              <a:spcBef>
                <a:spcPct val="0"/>
              </a:spcBef>
            </a:pPr>
            <a:endParaRPr lang="en-US" altLang="en-US" dirty="0"/>
          </a:p>
        </p:txBody>
      </p:sp>
      <p:sp>
        <p:nvSpPr>
          <p:cNvPr id="15364" name="Slide Number Placeholder 3">
            <a:extLst>
              <a:ext uri="{FF2B5EF4-FFF2-40B4-BE49-F238E27FC236}">
                <a16:creationId xmlns:a16="http://schemas.microsoft.com/office/drawing/2014/main" id="{ED793B3C-028E-4D0F-99AC-CC3ADBB1638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868" indent="-285719">
              <a:spcBef>
                <a:spcPct val="30000"/>
              </a:spcBef>
              <a:defRPr sz="1200">
                <a:solidFill>
                  <a:schemeClr val="tx1"/>
                </a:solidFill>
                <a:latin typeface="Calibri" panose="020F0502020204030204" pitchFamily="34" charset="0"/>
              </a:defRPr>
            </a:lvl2pPr>
            <a:lvl3pPr marL="1142874" indent="-228575">
              <a:spcBef>
                <a:spcPct val="30000"/>
              </a:spcBef>
              <a:defRPr sz="1200">
                <a:solidFill>
                  <a:schemeClr val="tx1"/>
                </a:solidFill>
                <a:latin typeface="Calibri" panose="020F0502020204030204" pitchFamily="34" charset="0"/>
              </a:defRPr>
            </a:lvl3pPr>
            <a:lvl4pPr marL="1600025" indent="-228575">
              <a:spcBef>
                <a:spcPct val="30000"/>
              </a:spcBef>
              <a:defRPr sz="1200">
                <a:solidFill>
                  <a:schemeClr val="tx1"/>
                </a:solidFill>
                <a:latin typeface="Calibri" panose="020F0502020204030204" pitchFamily="34" charset="0"/>
              </a:defRPr>
            </a:lvl4pPr>
            <a:lvl5pPr marL="2057174" indent="-228575">
              <a:spcBef>
                <a:spcPct val="30000"/>
              </a:spcBef>
              <a:defRPr sz="1200">
                <a:solidFill>
                  <a:schemeClr val="tx1"/>
                </a:solidFill>
                <a:latin typeface="Calibri" panose="020F0502020204030204" pitchFamily="34" charset="0"/>
              </a:defRPr>
            </a:lvl5pPr>
            <a:lvl6pPr marL="2514324" indent="-228575" eaLnBrk="0" fontAlgn="base" hangingPunct="0">
              <a:spcBef>
                <a:spcPct val="30000"/>
              </a:spcBef>
              <a:spcAft>
                <a:spcPct val="0"/>
              </a:spcAft>
              <a:defRPr sz="1200">
                <a:solidFill>
                  <a:schemeClr val="tx1"/>
                </a:solidFill>
                <a:latin typeface="Calibri" panose="020F0502020204030204" pitchFamily="34" charset="0"/>
              </a:defRPr>
            </a:lvl6pPr>
            <a:lvl7pPr marL="2971474" indent="-228575" eaLnBrk="0" fontAlgn="base" hangingPunct="0">
              <a:spcBef>
                <a:spcPct val="30000"/>
              </a:spcBef>
              <a:spcAft>
                <a:spcPct val="0"/>
              </a:spcAft>
              <a:defRPr sz="1200">
                <a:solidFill>
                  <a:schemeClr val="tx1"/>
                </a:solidFill>
                <a:latin typeface="Calibri" panose="020F0502020204030204" pitchFamily="34" charset="0"/>
              </a:defRPr>
            </a:lvl7pPr>
            <a:lvl8pPr marL="3428623" indent="-228575" eaLnBrk="0" fontAlgn="base" hangingPunct="0">
              <a:spcBef>
                <a:spcPct val="30000"/>
              </a:spcBef>
              <a:spcAft>
                <a:spcPct val="0"/>
              </a:spcAft>
              <a:defRPr sz="1200">
                <a:solidFill>
                  <a:schemeClr val="tx1"/>
                </a:solidFill>
                <a:latin typeface="Calibri" panose="020F0502020204030204" pitchFamily="34" charset="0"/>
              </a:defRPr>
            </a:lvl8pPr>
            <a:lvl9pPr marL="3885774" indent="-2285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3E396DC-1256-41A6-B034-3EF0A5585AC1}" type="slidenum">
              <a:rPr lang="en-US" altLang="en-US" sz="1300">
                <a:latin typeface="Arial" panose="020B0604020202020204" pitchFamily="34" charset="0"/>
              </a:rPr>
              <a:pPr>
                <a:spcBef>
                  <a:spcPct val="0"/>
                </a:spcBef>
              </a:pPr>
              <a:t>10</a:t>
            </a:fld>
            <a:endParaRPr lang="en-US" altLang="en-US" sz="1300">
              <a:latin typeface="Arial" panose="020B0604020202020204" pitchFamily="34" charset="0"/>
            </a:endParaRPr>
          </a:p>
        </p:txBody>
      </p:sp>
    </p:spTree>
    <p:extLst>
      <p:ext uri="{BB962C8B-B14F-4D97-AF65-F5344CB8AC3E}">
        <p14:creationId xmlns:p14="http://schemas.microsoft.com/office/powerpoint/2010/main" val="5191767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00">
              <a:defRPr/>
            </a:pPr>
            <a:endParaRPr lang="en-US" altLang="en-US" dirty="0"/>
          </a:p>
          <a:p>
            <a:pPr defTabSz="914300">
              <a:defRPr/>
            </a:pPr>
            <a:endParaRPr lang="en-US" altLang="en-US" dirty="0"/>
          </a:p>
          <a:p>
            <a:pPr defTabSz="914300">
              <a:defRPr/>
            </a:pPr>
            <a:endParaRPr lang="en-US" altLang="en-US" dirty="0"/>
          </a:p>
          <a:p>
            <a:pPr defTabSz="914300">
              <a:defRPr/>
            </a:pPr>
            <a:endParaRPr lang="en-US" altLang="en-US" b="1" dirty="0"/>
          </a:p>
          <a:p>
            <a:endParaRPr lang="en-US" b="1" dirty="0"/>
          </a:p>
        </p:txBody>
      </p:sp>
      <p:sp>
        <p:nvSpPr>
          <p:cNvPr id="4" name="Slide Number Placeholder 3"/>
          <p:cNvSpPr>
            <a:spLocks noGrp="1"/>
          </p:cNvSpPr>
          <p:nvPr>
            <p:ph type="sldNum" sz="quarter" idx="5"/>
          </p:nvPr>
        </p:nvSpPr>
        <p:spPr/>
        <p:txBody>
          <a:bodyPr/>
          <a:lstStyle/>
          <a:p>
            <a:pPr>
              <a:defRPr/>
            </a:pPr>
            <a:fld id="{A1403960-E874-4205-B210-AD80FAC33F31}" type="slidenum">
              <a:rPr lang="en-US" altLang="en-US" smtClean="0"/>
              <a:pPr>
                <a:defRPr/>
              </a:pPr>
              <a:t>11</a:t>
            </a:fld>
            <a:endParaRPr lang="en-US" altLang="en-US"/>
          </a:p>
        </p:txBody>
      </p:sp>
    </p:spTree>
    <p:extLst>
      <p:ext uri="{BB962C8B-B14F-4D97-AF65-F5344CB8AC3E}">
        <p14:creationId xmlns:p14="http://schemas.microsoft.com/office/powerpoint/2010/main" val="8989551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1" dirty="0"/>
          </a:p>
        </p:txBody>
      </p:sp>
      <p:sp>
        <p:nvSpPr>
          <p:cNvPr id="4" name="Slide Number Placeholder 3"/>
          <p:cNvSpPr>
            <a:spLocks noGrp="1"/>
          </p:cNvSpPr>
          <p:nvPr>
            <p:ph type="sldNum" sz="quarter" idx="5"/>
          </p:nvPr>
        </p:nvSpPr>
        <p:spPr/>
        <p:txBody>
          <a:bodyPr/>
          <a:lstStyle/>
          <a:p>
            <a:pPr>
              <a:defRPr/>
            </a:pPr>
            <a:fld id="{A1403960-E874-4205-B210-AD80FAC33F31}" type="slidenum">
              <a:rPr lang="en-US" altLang="en-US" smtClean="0"/>
              <a:pPr>
                <a:defRPr/>
              </a:pPr>
              <a:t>12</a:t>
            </a:fld>
            <a:endParaRPr lang="en-US" altLang="en-US"/>
          </a:p>
        </p:txBody>
      </p:sp>
    </p:spTree>
    <p:extLst>
      <p:ext uri="{BB962C8B-B14F-4D97-AF65-F5344CB8AC3E}">
        <p14:creationId xmlns:p14="http://schemas.microsoft.com/office/powerpoint/2010/main" val="26206859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a:extLst>
              <a:ext uri="{FF2B5EF4-FFF2-40B4-BE49-F238E27FC236}">
                <a16:creationId xmlns:a16="http://schemas.microsoft.com/office/drawing/2014/main" id="{B44187A1-AD18-4AEA-9958-5B8016CE097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a:extLst>
              <a:ext uri="{FF2B5EF4-FFF2-40B4-BE49-F238E27FC236}">
                <a16:creationId xmlns:a16="http://schemas.microsoft.com/office/drawing/2014/main" id="{2C170BAF-DFF1-4B65-88EC-E7291F896C0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9220" name="Slide Number Placeholder 3">
            <a:extLst>
              <a:ext uri="{FF2B5EF4-FFF2-40B4-BE49-F238E27FC236}">
                <a16:creationId xmlns:a16="http://schemas.microsoft.com/office/drawing/2014/main" id="{2D3A54EC-7F4F-40D4-9805-4F3CB656E32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868" indent="-285719">
              <a:spcBef>
                <a:spcPct val="30000"/>
              </a:spcBef>
              <a:defRPr sz="1200">
                <a:solidFill>
                  <a:schemeClr val="tx1"/>
                </a:solidFill>
                <a:latin typeface="Calibri" panose="020F0502020204030204" pitchFamily="34" charset="0"/>
              </a:defRPr>
            </a:lvl2pPr>
            <a:lvl3pPr marL="1142874" indent="-228575">
              <a:spcBef>
                <a:spcPct val="30000"/>
              </a:spcBef>
              <a:defRPr sz="1200">
                <a:solidFill>
                  <a:schemeClr val="tx1"/>
                </a:solidFill>
                <a:latin typeface="Calibri" panose="020F0502020204030204" pitchFamily="34" charset="0"/>
              </a:defRPr>
            </a:lvl3pPr>
            <a:lvl4pPr marL="1600025" indent="-228575">
              <a:spcBef>
                <a:spcPct val="30000"/>
              </a:spcBef>
              <a:defRPr sz="1200">
                <a:solidFill>
                  <a:schemeClr val="tx1"/>
                </a:solidFill>
                <a:latin typeface="Calibri" panose="020F0502020204030204" pitchFamily="34" charset="0"/>
              </a:defRPr>
            </a:lvl4pPr>
            <a:lvl5pPr marL="2057174" indent="-228575">
              <a:spcBef>
                <a:spcPct val="30000"/>
              </a:spcBef>
              <a:defRPr sz="1200">
                <a:solidFill>
                  <a:schemeClr val="tx1"/>
                </a:solidFill>
                <a:latin typeface="Calibri" panose="020F0502020204030204" pitchFamily="34" charset="0"/>
              </a:defRPr>
            </a:lvl5pPr>
            <a:lvl6pPr marL="2514324" indent="-228575" eaLnBrk="0" fontAlgn="base" hangingPunct="0">
              <a:spcBef>
                <a:spcPct val="30000"/>
              </a:spcBef>
              <a:spcAft>
                <a:spcPct val="0"/>
              </a:spcAft>
              <a:defRPr sz="1200">
                <a:solidFill>
                  <a:schemeClr val="tx1"/>
                </a:solidFill>
                <a:latin typeface="Calibri" panose="020F0502020204030204" pitchFamily="34" charset="0"/>
              </a:defRPr>
            </a:lvl6pPr>
            <a:lvl7pPr marL="2971474" indent="-228575" eaLnBrk="0" fontAlgn="base" hangingPunct="0">
              <a:spcBef>
                <a:spcPct val="30000"/>
              </a:spcBef>
              <a:spcAft>
                <a:spcPct val="0"/>
              </a:spcAft>
              <a:defRPr sz="1200">
                <a:solidFill>
                  <a:schemeClr val="tx1"/>
                </a:solidFill>
                <a:latin typeface="Calibri" panose="020F0502020204030204" pitchFamily="34" charset="0"/>
              </a:defRPr>
            </a:lvl7pPr>
            <a:lvl8pPr marL="3428623" indent="-228575" eaLnBrk="0" fontAlgn="base" hangingPunct="0">
              <a:spcBef>
                <a:spcPct val="30000"/>
              </a:spcBef>
              <a:spcAft>
                <a:spcPct val="0"/>
              </a:spcAft>
              <a:defRPr sz="1200">
                <a:solidFill>
                  <a:schemeClr val="tx1"/>
                </a:solidFill>
                <a:latin typeface="Calibri" panose="020F0502020204030204" pitchFamily="34" charset="0"/>
              </a:defRPr>
            </a:lvl8pPr>
            <a:lvl9pPr marL="3885774" indent="-2285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EFC5E4CA-8356-432C-B6F5-FE0B826FD990}" type="slidenum">
              <a:rPr lang="en-US" altLang="en-US" sz="1300">
                <a:latin typeface="Arial" panose="020B0604020202020204" pitchFamily="34" charset="0"/>
              </a:rPr>
              <a:pPr>
                <a:spcBef>
                  <a:spcPct val="0"/>
                </a:spcBef>
              </a:pPr>
              <a:t>2</a:t>
            </a:fld>
            <a:endParaRPr lang="en-US" altLang="en-US" sz="1300">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a:extLst>
              <a:ext uri="{FF2B5EF4-FFF2-40B4-BE49-F238E27FC236}">
                <a16:creationId xmlns:a16="http://schemas.microsoft.com/office/drawing/2014/main" id="{EEDB9959-7667-4BBD-B497-14B27EFEBBE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a:extLst>
              <a:ext uri="{FF2B5EF4-FFF2-40B4-BE49-F238E27FC236}">
                <a16:creationId xmlns:a16="http://schemas.microsoft.com/office/drawing/2014/main" id="{56D8219B-0701-4D29-8799-5C9E5DE0114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1268" name="Slide Number Placeholder 3">
            <a:extLst>
              <a:ext uri="{FF2B5EF4-FFF2-40B4-BE49-F238E27FC236}">
                <a16:creationId xmlns:a16="http://schemas.microsoft.com/office/drawing/2014/main" id="{D2FC97FD-2E0E-45D7-96FF-28FFE1CDA59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868" indent="-285719">
              <a:spcBef>
                <a:spcPct val="30000"/>
              </a:spcBef>
              <a:defRPr sz="1200">
                <a:solidFill>
                  <a:schemeClr val="tx1"/>
                </a:solidFill>
                <a:latin typeface="Calibri" panose="020F0502020204030204" pitchFamily="34" charset="0"/>
              </a:defRPr>
            </a:lvl2pPr>
            <a:lvl3pPr marL="1142874" indent="-228575">
              <a:spcBef>
                <a:spcPct val="30000"/>
              </a:spcBef>
              <a:defRPr sz="1200">
                <a:solidFill>
                  <a:schemeClr val="tx1"/>
                </a:solidFill>
                <a:latin typeface="Calibri" panose="020F0502020204030204" pitchFamily="34" charset="0"/>
              </a:defRPr>
            </a:lvl3pPr>
            <a:lvl4pPr marL="1600025" indent="-228575">
              <a:spcBef>
                <a:spcPct val="30000"/>
              </a:spcBef>
              <a:defRPr sz="1200">
                <a:solidFill>
                  <a:schemeClr val="tx1"/>
                </a:solidFill>
                <a:latin typeface="Calibri" panose="020F0502020204030204" pitchFamily="34" charset="0"/>
              </a:defRPr>
            </a:lvl4pPr>
            <a:lvl5pPr marL="2057174" indent="-228575">
              <a:spcBef>
                <a:spcPct val="30000"/>
              </a:spcBef>
              <a:defRPr sz="1200">
                <a:solidFill>
                  <a:schemeClr val="tx1"/>
                </a:solidFill>
                <a:latin typeface="Calibri" panose="020F0502020204030204" pitchFamily="34" charset="0"/>
              </a:defRPr>
            </a:lvl5pPr>
            <a:lvl6pPr marL="2514324" indent="-228575" eaLnBrk="0" fontAlgn="base" hangingPunct="0">
              <a:spcBef>
                <a:spcPct val="30000"/>
              </a:spcBef>
              <a:spcAft>
                <a:spcPct val="0"/>
              </a:spcAft>
              <a:defRPr sz="1200">
                <a:solidFill>
                  <a:schemeClr val="tx1"/>
                </a:solidFill>
                <a:latin typeface="Calibri" panose="020F0502020204030204" pitchFamily="34" charset="0"/>
              </a:defRPr>
            </a:lvl6pPr>
            <a:lvl7pPr marL="2971474" indent="-228575" eaLnBrk="0" fontAlgn="base" hangingPunct="0">
              <a:spcBef>
                <a:spcPct val="30000"/>
              </a:spcBef>
              <a:spcAft>
                <a:spcPct val="0"/>
              </a:spcAft>
              <a:defRPr sz="1200">
                <a:solidFill>
                  <a:schemeClr val="tx1"/>
                </a:solidFill>
                <a:latin typeface="Calibri" panose="020F0502020204030204" pitchFamily="34" charset="0"/>
              </a:defRPr>
            </a:lvl7pPr>
            <a:lvl8pPr marL="3428623" indent="-228575" eaLnBrk="0" fontAlgn="base" hangingPunct="0">
              <a:spcBef>
                <a:spcPct val="30000"/>
              </a:spcBef>
              <a:spcAft>
                <a:spcPct val="0"/>
              </a:spcAft>
              <a:defRPr sz="1200">
                <a:solidFill>
                  <a:schemeClr val="tx1"/>
                </a:solidFill>
                <a:latin typeface="Calibri" panose="020F0502020204030204" pitchFamily="34" charset="0"/>
              </a:defRPr>
            </a:lvl8pPr>
            <a:lvl9pPr marL="3885774" indent="-2285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190437D9-3B66-4FCD-9104-3931BF0D342F}" type="slidenum">
              <a:rPr lang="en-US" altLang="en-US" sz="1300">
                <a:latin typeface="Arial" panose="020B0604020202020204" pitchFamily="34" charset="0"/>
              </a:rPr>
              <a:pPr>
                <a:spcBef>
                  <a:spcPct val="0"/>
                </a:spcBef>
              </a:pPr>
              <a:t>3</a:t>
            </a:fld>
            <a:endParaRPr lang="en-US" altLang="en-US" sz="1300">
              <a:latin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a:extLst>
              <a:ext uri="{FF2B5EF4-FFF2-40B4-BE49-F238E27FC236}">
                <a16:creationId xmlns:a16="http://schemas.microsoft.com/office/drawing/2014/main" id="{1084F08F-583E-45BD-A65C-6202741F4E2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a:extLst>
              <a:ext uri="{FF2B5EF4-FFF2-40B4-BE49-F238E27FC236}">
                <a16:creationId xmlns:a16="http://schemas.microsoft.com/office/drawing/2014/main" id="{E869640B-0CA4-4CCA-946E-9C061F44C38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3316" name="Slide Number Placeholder 3">
            <a:extLst>
              <a:ext uri="{FF2B5EF4-FFF2-40B4-BE49-F238E27FC236}">
                <a16:creationId xmlns:a16="http://schemas.microsoft.com/office/drawing/2014/main" id="{9BB3E061-BDC7-47E2-A628-D46CF324944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868" indent="-285719">
              <a:spcBef>
                <a:spcPct val="30000"/>
              </a:spcBef>
              <a:defRPr sz="1200">
                <a:solidFill>
                  <a:schemeClr val="tx1"/>
                </a:solidFill>
                <a:latin typeface="Calibri" panose="020F0502020204030204" pitchFamily="34" charset="0"/>
              </a:defRPr>
            </a:lvl2pPr>
            <a:lvl3pPr marL="1142874" indent="-228575">
              <a:spcBef>
                <a:spcPct val="30000"/>
              </a:spcBef>
              <a:defRPr sz="1200">
                <a:solidFill>
                  <a:schemeClr val="tx1"/>
                </a:solidFill>
                <a:latin typeface="Calibri" panose="020F0502020204030204" pitchFamily="34" charset="0"/>
              </a:defRPr>
            </a:lvl3pPr>
            <a:lvl4pPr marL="1600025" indent="-228575">
              <a:spcBef>
                <a:spcPct val="30000"/>
              </a:spcBef>
              <a:defRPr sz="1200">
                <a:solidFill>
                  <a:schemeClr val="tx1"/>
                </a:solidFill>
                <a:latin typeface="Calibri" panose="020F0502020204030204" pitchFamily="34" charset="0"/>
              </a:defRPr>
            </a:lvl4pPr>
            <a:lvl5pPr marL="2057174" indent="-228575">
              <a:spcBef>
                <a:spcPct val="30000"/>
              </a:spcBef>
              <a:defRPr sz="1200">
                <a:solidFill>
                  <a:schemeClr val="tx1"/>
                </a:solidFill>
                <a:latin typeface="Calibri" panose="020F0502020204030204" pitchFamily="34" charset="0"/>
              </a:defRPr>
            </a:lvl5pPr>
            <a:lvl6pPr marL="2514324" indent="-228575" eaLnBrk="0" fontAlgn="base" hangingPunct="0">
              <a:spcBef>
                <a:spcPct val="30000"/>
              </a:spcBef>
              <a:spcAft>
                <a:spcPct val="0"/>
              </a:spcAft>
              <a:defRPr sz="1200">
                <a:solidFill>
                  <a:schemeClr val="tx1"/>
                </a:solidFill>
                <a:latin typeface="Calibri" panose="020F0502020204030204" pitchFamily="34" charset="0"/>
              </a:defRPr>
            </a:lvl6pPr>
            <a:lvl7pPr marL="2971474" indent="-228575" eaLnBrk="0" fontAlgn="base" hangingPunct="0">
              <a:spcBef>
                <a:spcPct val="30000"/>
              </a:spcBef>
              <a:spcAft>
                <a:spcPct val="0"/>
              </a:spcAft>
              <a:defRPr sz="1200">
                <a:solidFill>
                  <a:schemeClr val="tx1"/>
                </a:solidFill>
                <a:latin typeface="Calibri" panose="020F0502020204030204" pitchFamily="34" charset="0"/>
              </a:defRPr>
            </a:lvl7pPr>
            <a:lvl8pPr marL="3428623" indent="-228575" eaLnBrk="0" fontAlgn="base" hangingPunct="0">
              <a:spcBef>
                <a:spcPct val="30000"/>
              </a:spcBef>
              <a:spcAft>
                <a:spcPct val="0"/>
              </a:spcAft>
              <a:defRPr sz="1200">
                <a:solidFill>
                  <a:schemeClr val="tx1"/>
                </a:solidFill>
                <a:latin typeface="Calibri" panose="020F0502020204030204" pitchFamily="34" charset="0"/>
              </a:defRPr>
            </a:lvl8pPr>
            <a:lvl9pPr marL="3885774" indent="-2285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FCCC2B9-905A-4678-8484-9EC6E2EB2394}" type="slidenum">
              <a:rPr lang="en-US" altLang="en-US" sz="1300">
                <a:latin typeface="Arial" panose="020B0604020202020204" pitchFamily="34" charset="0"/>
              </a:rPr>
              <a:pPr>
                <a:spcBef>
                  <a:spcPct val="0"/>
                </a:spcBef>
              </a:pPr>
              <a:t>4</a:t>
            </a:fld>
            <a:endParaRPr lang="en-US" altLang="en-US" sz="1300">
              <a:latin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A1403960-E874-4205-B210-AD80FAC33F31}" type="slidenum">
              <a:rPr lang="en-US" altLang="en-US" smtClean="0"/>
              <a:pPr>
                <a:defRPr/>
              </a:pPr>
              <a:t>5</a:t>
            </a:fld>
            <a:endParaRPr lang="en-US" altLang="en-US"/>
          </a:p>
        </p:txBody>
      </p:sp>
    </p:spTree>
    <p:extLst>
      <p:ext uri="{BB962C8B-B14F-4D97-AF65-F5344CB8AC3E}">
        <p14:creationId xmlns:p14="http://schemas.microsoft.com/office/powerpoint/2010/main" val="22179380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r>
              <a:rPr lang="en-US" dirty="0"/>
              <a:t>This Bullet simply restates the course’s approach of performing a complete run of a fairly complex application.  Since this application includes both complex terrain and downwash its fair to state that this course exposes the student to the more basic yet major aspects of AERMOD.  Things like deposition, depletion, area, volume and line sources, over water impacts and alike will not be covered in the hands-on exercises.</a:t>
            </a:r>
          </a:p>
          <a:p>
            <a:pPr marL="228600" indent="-228600">
              <a:buFont typeface="+mj-lt"/>
              <a:buAutoNum type="arabicPeriod"/>
            </a:pPr>
            <a:r>
              <a:rPr lang="en-US" dirty="0"/>
              <a:t>The last bullet on this slide lets the students know that in addition to the hands-on exercises (which the students will do together with the instructor) there will be a series of 6 exercises throughout the course that the students will perform alone.  Then once completed we will go over the results.  These exercises are designed give the students the experience to build confidence that they can perform the runs themselves and to examine some basic sensitivity, of certain parameters, to either intermediate preprocessor results or to the final predicted ground level concentrations.  These exercises are designed to give the students a slightly more in-depth understanding of how AERMOD works and its sensitivities to a few of its man, but important, parameters.</a:t>
            </a:r>
          </a:p>
        </p:txBody>
      </p:sp>
      <p:sp>
        <p:nvSpPr>
          <p:cNvPr id="4" name="Slide Number Placeholder 3"/>
          <p:cNvSpPr>
            <a:spLocks noGrp="1"/>
          </p:cNvSpPr>
          <p:nvPr>
            <p:ph type="sldNum" sz="quarter" idx="5"/>
          </p:nvPr>
        </p:nvSpPr>
        <p:spPr/>
        <p:txBody>
          <a:bodyPr/>
          <a:lstStyle/>
          <a:p>
            <a:pPr>
              <a:defRPr/>
            </a:pPr>
            <a:fld id="{A1403960-E874-4205-B210-AD80FAC33F31}" type="slidenum">
              <a:rPr lang="en-US" altLang="en-US" smtClean="0"/>
              <a:pPr>
                <a:defRPr/>
              </a:pPr>
              <a:t>6</a:t>
            </a:fld>
            <a:endParaRPr lang="en-US" altLang="en-US"/>
          </a:p>
        </p:txBody>
      </p:sp>
    </p:spTree>
    <p:extLst>
      <p:ext uri="{BB962C8B-B14F-4D97-AF65-F5344CB8AC3E}">
        <p14:creationId xmlns:p14="http://schemas.microsoft.com/office/powerpoint/2010/main" val="12767046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 trying to insult the students, but of all the issues we have had with students performing these exercises it is that they did not understand how to make reference to a file that was not in their working directory, thus the comment.  To ensure that the students don’t get bogged down with DOS commands, each exercise has pretty explicit instructions including how to reference a file that is located in a directory not in the working directory.  </a:t>
            </a:r>
          </a:p>
        </p:txBody>
      </p:sp>
      <p:sp>
        <p:nvSpPr>
          <p:cNvPr id="4" name="Slide Number Placeholder 3"/>
          <p:cNvSpPr>
            <a:spLocks noGrp="1"/>
          </p:cNvSpPr>
          <p:nvPr>
            <p:ph type="sldNum" sz="quarter" idx="5"/>
          </p:nvPr>
        </p:nvSpPr>
        <p:spPr/>
        <p:txBody>
          <a:bodyPr/>
          <a:lstStyle/>
          <a:p>
            <a:pPr>
              <a:defRPr/>
            </a:pPr>
            <a:fld id="{A1403960-E874-4205-B210-AD80FAC33F31}" type="slidenum">
              <a:rPr lang="en-US" altLang="en-US" smtClean="0"/>
              <a:pPr>
                <a:defRPr/>
              </a:pPr>
              <a:t>7</a:t>
            </a:fld>
            <a:endParaRPr lang="en-US" altLang="en-US"/>
          </a:p>
        </p:txBody>
      </p:sp>
    </p:spTree>
    <p:extLst>
      <p:ext uri="{BB962C8B-B14F-4D97-AF65-F5344CB8AC3E}">
        <p14:creationId xmlns:p14="http://schemas.microsoft.com/office/powerpoint/2010/main" val="32809685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a:extLst>
              <a:ext uri="{FF2B5EF4-FFF2-40B4-BE49-F238E27FC236}">
                <a16:creationId xmlns:a16="http://schemas.microsoft.com/office/drawing/2014/main" id="{BC0798F9-F9D9-4BA4-917D-AF1D15E474EA}"/>
              </a:ext>
            </a:extLst>
          </p:cNvPr>
          <p:cNvSpPr>
            <a:spLocks noGrp="1" noRot="1" noChangeAspect="1" noTextEdit="1"/>
          </p:cNvSpPr>
          <p:nvPr>
            <p:ph type="sldImg"/>
          </p:nvPr>
        </p:nvSpPr>
        <p:spPr bwMode="auto">
          <a:xfrm>
            <a:off x="1327150" y="700088"/>
            <a:ext cx="4216400" cy="31638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a:extLst>
              <a:ext uri="{FF2B5EF4-FFF2-40B4-BE49-F238E27FC236}">
                <a16:creationId xmlns:a16="http://schemas.microsoft.com/office/drawing/2014/main" id="{F6CC9037-756A-4D8C-898F-95A25EE06DA4}"/>
              </a:ext>
            </a:extLst>
          </p:cNvPr>
          <p:cNvSpPr>
            <a:spLocks noGrp="1"/>
          </p:cNvSpPr>
          <p:nvPr>
            <p:ph type="body" idx="1"/>
          </p:nvPr>
        </p:nvSpPr>
        <p:spPr bwMode="auto">
          <a:xfrm>
            <a:off x="686422" y="3984159"/>
            <a:ext cx="5485158" cy="516270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eaLnBrk="1" hangingPunct="1">
              <a:spcBef>
                <a:spcPct val="0"/>
              </a:spcBef>
            </a:pPr>
            <a:endParaRPr lang="en-US" altLang="en-US" dirty="0"/>
          </a:p>
        </p:txBody>
      </p:sp>
      <p:sp>
        <p:nvSpPr>
          <p:cNvPr id="15364" name="Slide Number Placeholder 3">
            <a:extLst>
              <a:ext uri="{FF2B5EF4-FFF2-40B4-BE49-F238E27FC236}">
                <a16:creationId xmlns:a16="http://schemas.microsoft.com/office/drawing/2014/main" id="{ED793B3C-028E-4D0F-99AC-CC3ADBB1638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868" indent="-285719">
              <a:spcBef>
                <a:spcPct val="30000"/>
              </a:spcBef>
              <a:defRPr sz="1200">
                <a:solidFill>
                  <a:schemeClr val="tx1"/>
                </a:solidFill>
                <a:latin typeface="Calibri" panose="020F0502020204030204" pitchFamily="34" charset="0"/>
              </a:defRPr>
            </a:lvl2pPr>
            <a:lvl3pPr marL="1142874" indent="-228575">
              <a:spcBef>
                <a:spcPct val="30000"/>
              </a:spcBef>
              <a:defRPr sz="1200">
                <a:solidFill>
                  <a:schemeClr val="tx1"/>
                </a:solidFill>
                <a:latin typeface="Calibri" panose="020F0502020204030204" pitchFamily="34" charset="0"/>
              </a:defRPr>
            </a:lvl3pPr>
            <a:lvl4pPr marL="1600025" indent="-228575">
              <a:spcBef>
                <a:spcPct val="30000"/>
              </a:spcBef>
              <a:defRPr sz="1200">
                <a:solidFill>
                  <a:schemeClr val="tx1"/>
                </a:solidFill>
                <a:latin typeface="Calibri" panose="020F0502020204030204" pitchFamily="34" charset="0"/>
              </a:defRPr>
            </a:lvl4pPr>
            <a:lvl5pPr marL="2057174" indent="-228575">
              <a:spcBef>
                <a:spcPct val="30000"/>
              </a:spcBef>
              <a:defRPr sz="1200">
                <a:solidFill>
                  <a:schemeClr val="tx1"/>
                </a:solidFill>
                <a:latin typeface="Calibri" panose="020F0502020204030204" pitchFamily="34" charset="0"/>
              </a:defRPr>
            </a:lvl5pPr>
            <a:lvl6pPr marL="2514324" indent="-228575" eaLnBrk="0" fontAlgn="base" hangingPunct="0">
              <a:spcBef>
                <a:spcPct val="30000"/>
              </a:spcBef>
              <a:spcAft>
                <a:spcPct val="0"/>
              </a:spcAft>
              <a:defRPr sz="1200">
                <a:solidFill>
                  <a:schemeClr val="tx1"/>
                </a:solidFill>
                <a:latin typeface="Calibri" panose="020F0502020204030204" pitchFamily="34" charset="0"/>
              </a:defRPr>
            </a:lvl6pPr>
            <a:lvl7pPr marL="2971474" indent="-228575" eaLnBrk="0" fontAlgn="base" hangingPunct="0">
              <a:spcBef>
                <a:spcPct val="30000"/>
              </a:spcBef>
              <a:spcAft>
                <a:spcPct val="0"/>
              </a:spcAft>
              <a:defRPr sz="1200">
                <a:solidFill>
                  <a:schemeClr val="tx1"/>
                </a:solidFill>
                <a:latin typeface="Calibri" panose="020F0502020204030204" pitchFamily="34" charset="0"/>
              </a:defRPr>
            </a:lvl7pPr>
            <a:lvl8pPr marL="3428623" indent="-228575" eaLnBrk="0" fontAlgn="base" hangingPunct="0">
              <a:spcBef>
                <a:spcPct val="30000"/>
              </a:spcBef>
              <a:spcAft>
                <a:spcPct val="0"/>
              </a:spcAft>
              <a:defRPr sz="1200">
                <a:solidFill>
                  <a:schemeClr val="tx1"/>
                </a:solidFill>
                <a:latin typeface="Calibri" panose="020F0502020204030204" pitchFamily="34" charset="0"/>
              </a:defRPr>
            </a:lvl8pPr>
            <a:lvl9pPr marL="3885774" indent="-2285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3E396DC-1256-41A6-B034-3EF0A5585AC1}" type="slidenum">
              <a:rPr lang="en-US" altLang="en-US" sz="1300">
                <a:latin typeface="Arial" panose="020B0604020202020204" pitchFamily="34" charset="0"/>
              </a:rPr>
              <a:pPr>
                <a:spcBef>
                  <a:spcPct val="0"/>
                </a:spcBef>
              </a:pPr>
              <a:t>8</a:t>
            </a:fld>
            <a:endParaRPr lang="en-US" altLang="en-US" sz="1300">
              <a:latin typeface="Arial" panose="020B0604020202020204" pitchFamily="34" charset="0"/>
            </a:endParaRPr>
          </a:p>
        </p:txBody>
      </p:sp>
    </p:spTree>
    <p:extLst>
      <p:ext uri="{BB962C8B-B14F-4D97-AF65-F5344CB8AC3E}">
        <p14:creationId xmlns:p14="http://schemas.microsoft.com/office/powerpoint/2010/main" val="30470225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a:extLst>
              <a:ext uri="{FF2B5EF4-FFF2-40B4-BE49-F238E27FC236}">
                <a16:creationId xmlns:a16="http://schemas.microsoft.com/office/drawing/2014/main" id="{BC0798F9-F9D9-4BA4-917D-AF1D15E474EA}"/>
              </a:ext>
            </a:extLst>
          </p:cNvPr>
          <p:cNvSpPr>
            <a:spLocks noGrp="1" noRot="1" noChangeAspect="1" noTextEdit="1"/>
          </p:cNvSpPr>
          <p:nvPr>
            <p:ph type="sldImg"/>
          </p:nvPr>
        </p:nvSpPr>
        <p:spPr bwMode="auto">
          <a:xfrm>
            <a:off x="1327150" y="700088"/>
            <a:ext cx="4216400" cy="31638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a:extLst>
              <a:ext uri="{FF2B5EF4-FFF2-40B4-BE49-F238E27FC236}">
                <a16:creationId xmlns:a16="http://schemas.microsoft.com/office/drawing/2014/main" id="{F6CC9037-756A-4D8C-898F-95A25EE06DA4}"/>
              </a:ext>
            </a:extLst>
          </p:cNvPr>
          <p:cNvSpPr>
            <a:spLocks noGrp="1"/>
          </p:cNvSpPr>
          <p:nvPr>
            <p:ph type="body" idx="1"/>
          </p:nvPr>
        </p:nvSpPr>
        <p:spPr bwMode="auto">
          <a:xfrm>
            <a:off x="686422" y="3984159"/>
            <a:ext cx="5485158" cy="516270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eaLnBrk="1" hangingPunct="1">
              <a:spcBef>
                <a:spcPct val="0"/>
              </a:spcBef>
            </a:pPr>
            <a:endParaRPr lang="en-US" altLang="en-US" dirty="0"/>
          </a:p>
        </p:txBody>
      </p:sp>
      <p:sp>
        <p:nvSpPr>
          <p:cNvPr id="15364" name="Slide Number Placeholder 3">
            <a:extLst>
              <a:ext uri="{FF2B5EF4-FFF2-40B4-BE49-F238E27FC236}">
                <a16:creationId xmlns:a16="http://schemas.microsoft.com/office/drawing/2014/main" id="{ED793B3C-028E-4D0F-99AC-CC3ADBB1638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868" indent="-285719">
              <a:spcBef>
                <a:spcPct val="30000"/>
              </a:spcBef>
              <a:defRPr sz="1200">
                <a:solidFill>
                  <a:schemeClr val="tx1"/>
                </a:solidFill>
                <a:latin typeface="Calibri" panose="020F0502020204030204" pitchFamily="34" charset="0"/>
              </a:defRPr>
            </a:lvl2pPr>
            <a:lvl3pPr marL="1142874" indent="-228575">
              <a:spcBef>
                <a:spcPct val="30000"/>
              </a:spcBef>
              <a:defRPr sz="1200">
                <a:solidFill>
                  <a:schemeClr val="tx1"/>
                </a:solidFill>
                <a:latin typeface="Calibri" panose="020F0502020204030204" pitchFamily="34" charset="0"/>
              </a:defRPr>
            </a:lvl3pPr>
            <a:lvl4pPr marL="1600025" indent="-228575">
              <a:spcBef>
                <a:spcPct val="30000"/>
              </a:spcBef>
              <a:defRPr sz="1200">
                <a:solidFill>
                  <a:schemeClr val="tx1"/>
                </a:solidFill>
                <a:latin typeface="Calibri" panose="020F0502020204030204" pitchFamily="34" charset="0"/>
              </a:defRPr>
            </a:lvl4pPr>
            <a:lvl5pPr marL="2057174" indent="-228575">
              <a:spcBef>
                <a:spcPct val="30000"/>
              </a:spcBef>
              <a:defRPr sz="1200">
                <a:solidFill>
                  <a:schemeClr val="tx1"/>
                </a:solidFill>
                <a:latin typeface="Calibri" panose="020F0502020204030204" pitchFamily="34" charset="0"/>
              </a:defRPr>
            </a:lvl5pPr>
            <a:lvl6pPr marL="2514324" indent="-228575" eaLnBrk="0" fontAlgn="base" hangingPunct="0">
              <a:spcBef>
                <a:spcPct val="30000"/>
              </a:spcBef>
              <a:spcAft>
                <a:spcPct val="0"/>
              </a:spcAft>
              <a:defRPr sz="1200">
                <a:solidFill>
                  <a:schemeClr val="tx1"/>
                </a:solidFill>
                <a:latin typeface="Calibri" panose="020F0502020204030204" pitchFamily="34" charset="0"/>
              </a:defRPr>
            </a:lvl6pPr>
            <a:lvl7pPr marL="2971474" indent="-228575" eaLnBrk="0" fontAlgn="base" hangingPunct="0">
              <a:spcBef>
                <a:spcPct val="30000"/>
              </a:spcBef>
              <a:spcAft>
                <a:spcPct val="0"/>
              </a:spcAft>
              <a:defRPr sz="1200">
                <a:solidFill>
                  <a:schemeClr val="tx1"/>
                </a:solidFill>
                <a:latin typeface="Calibri" panose="020F0502020204030204" pitchFamily="34" charset="0"/>
              </a:defRPr>
            </a:lvl7pPr>
            <a:lvl8pPr marL="3428623" indent="-228575" eaLnBrk="0" fontAlgn="base" hangingPunct="0">
              <a:spcBef>
                <a:spcPct val="30000"/>
              </a:spcBef>
              <a:spcAft>
                <a:spcPct val="0"/>
              </a:spcAft>
              <a:defRPr sz="1200">
                <a:solidFill>
                  <a:schemeClr val="tx1"/>
                </a:solidFill>
                <a:latin typeface="Calibri" panose="020F0502020204030204" pitchFamily="34" charset="0"/>
              </a:defRPr>
            </a:lvl8pPr>
            <a:lvl9pPr marL="3885774" indent="-22857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3E396DC-1256-41A6-B034-3EF0A5585AC1}" type="slidenum">
              <a:rPr lang="en-US" altLang="en-US" sz="1300">
                <a:latin typeface="Arial" panose="020B0604020202020204" pitchFamily="34" charset="0"/>
              </a:rPr>
              <a:pPr>
                <a:spcBef>
                  <a:spcPct val="0"/>
                </a:spcBef>
              </a:pPr>
              <a:t>9</a:t>
            </a:fld>
            <a:endParaRPr lang="en-US" altLang="en-US" sz="130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ir_Title">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48483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ir_Chapter">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 name="Title 1"/>
          <p:cNvSpPr>
            <a:spLocks noGrp="1"/>
          </p:cNvSpPr>
          <p:nvPr>
            <p:ph type="title"/>
          </p:nvPr>
        </p:nvSpPr>
        <p:spPr>
          <a:xfrm>
            <a:off x="838200" y="1524000"/>
            <a:ext cx="7467600" cy="623888"/>
          </a:xfrm>
          <a:prstGeom prst="rect">
            <a:avLst/>
          </a:prstGeom>
        </p:spPr>
        <p:txBody>
          <a:bodyPr>
            <a:noAutofit/>
          </a:bodyPr>
          <a:lstStyle>
            <a:lvl1pPr algn="ctr">
              <a:defRPr sz="3400" b="1" cap="small" baseline="0">
                <a:solidFill>
                  <a:srgbClr val="002060"/>
                </a:solidFill>
              </a:defRPr>
            </a:lvl1pPr>
          </a:lstStyle>
          <a:p>
            <a:r>
              <a:rPr lang="en-US"/>
              <a:t>Click to edit Master title style</a:t>
            </a:r>
          </a:p>
        </p:txBody>
      </p:sp>
    </p:spTree>
    <p:extLst>
      <p:ext uri="{BB962C8B-B14F-4D97-AF65-F5344CB8AC3E}">
        <p14:creationId xmlns:p14="http://schemas.microsoft.com/office/powerpoint/2010/main" val="42470891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ir_Topic and Content">
    <p:spTree>
      <p:nvGrpSpPr>
        <p:cNvPr id="1" name=""/>
        <p:cNvGrpSpPr/>
        <p:nvPr/>
      </p:nvGrpSpPr>
      <p:grpSpPr>
        <a:xfrm>
          <a:off x="0" y="0"/>
          <a:ext cx="0" cy="0"/>
          <a:chOff x="0" y="0"/>
          <a:chExt cx="0" cy="0"/>
        </a:xfrm>
      </p:grpSpPr>
      <p:sp>
        <p:nvSpPr>
          <p:cNvPr id="9" name="Content Placeholder 2"/>
          <p:cNvSpPr>
            <a:spLocks noGrp="1"/>
          </p:cNvSpPr>
          <p:nvPr>
            <p:ph idx="1"/>
          </p:nvPr>
        </p:nvSpPr>
        <p:spPr>
          <a:xfrm>
            <a:off x="1304324" y="1295400"/>
            <a:ext cx="7534876" cy="4906963"/>
          </a:xfrm>
          <a:prstGeom prst="rect">
            <a:avLst/>
          </a:prstGeom>
        </p:spPr>
        <p:txBody>
          <a:bodyPr/>
          <a:lstStyle>
            <a:lvl1pPr marL="283464" indent="-283464">
              <a:spcBef>
                <a:spcPts val="2016"/>
              </a:spcBef>
              <a:buFont typeface="Arial" pitchFamily="34" charset="0"/>
              <a:buChar char="•"/>
              <a:defRPr sz="2800"/>
            </a:lvl1pPr>
            <a:lvl2pPr>
              <a:spcBef>
                <a:spcPts val="1000"/>
              </a:spcBef>
              <a:defRPr sz="2400"/>
            </a:lvl2pPr>
            <a:lvl3pPr>
              <a:buSzPct val="100000"/>
              <a:buFont typeface="Arial" pitchFamily="34" charset="0"/>
              <a:buChar char="•"/>
              <a:defRPr/>
            </a:lvl3pPr>
            <a:lvl4pPr>
              <a:defRPr sz="22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38" name="Title 1"/>
          <p:cNvSpPr>
            <a:spLocks noGrp="1"/>
          </p:cNvSpPr>
          <p:nvPr>
            <p:ph type="title"/>
          </p:nvPr>
        </p:nvSpPr>
        <p:spPr>
          <a:xfrm>
            <a:off x="1219200" y="304800"/>
            <a:ext cx="7467600" cy="623888"/>
          </a:xfrm>
          <a:prstGeom prst="rect">
            <a:avLst/>
          </a:prstGeom>
        </p:spPr>
        <p:txBody>
          <a:bodyPr>
            <a:noAutofit/>
          </a:bodyPr>
          <a:lstStyle>
            <a:lvl1pPr algn="ctr">
              <a:defRPr sz="3600" b="1"/>
            </a:lvl1pPr>
          </a:lstStyle>
          <a:p>
            <a:r>
              <a:rPr lang="en-US"/>
              <a:t>Click to edit Master title style</a:t>
            </a:r>
          </a:p>
        </p:txBody>
      </p:sp>
    </p:spTree>
    <p:extLst>
      <p:ext uri="{BB962C8B-B14F-4D97-AF65-F5344CB8AC3E}">
        <p14:creationId xmlns:p14="http://schemas.microsoft.com/office/powerpoint/2010/main" val="39214139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ir_Columns">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1524000" y="1600200"/>
            <a:ext cx="3429000" cy="4525963"/>
          </a:xfrm>
          <a:prstGeom prst="rect">
            <a:avLst/>
          </a:prstGeom>
        </p:spPr>
        <p:txBody>
          <a:bodyPr/>
          <a:lstStyle>
            <a:lvl1pPr>
              <a:buFont typeface="Wingdings" pitchFamily="2" charset="2"/>
              <a:buChar char="§"/>
              <a:defRPr sz="2400"/>
            </a:lvl1pPr>
            <a:lvl2pPr>
              <a:defRPr sz="2400"/>
            </a:lvl2pPr>
            <a:lvl3pPr>
              <a:buFont typeface="Trebuchet MS" pitchFamily="34" charset="0"/>
              <a:buChar cha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3"/>
          <p:cNvSpPr>
            <a:spLocks noGrp="1"/>
          </p:cNvSpPr>
          <p:nvPr>
            <p:ph sz="half" idx="2"/>
          </p:nvPr>
        </p:nvSpPr>
        <p:spPr>
          <a:xfrm>
            <a:off x="5257800" y="1600200"/>
            <a:ext cx="3429000" cy="4525963"/>
          </a:xfrm>
          <a:prstGeom prst="rect">
            <a:avLst/>
          </a:prstGeom>
        </p:spPr>
        <p:txBody>
          <a:bodyPr/>
          <a:lstStyle>
            <a:lvl1pPr>
              <a:buFont typeface="Wingdings" pitchFamily="2" charset="2"/>
              <a:buChar char="§"/>
              <a:defRPr sz="2400"/>
            </a:lvl1pPr>
            <a:lvl2pPr>
              <a:defRPr sz="2400"/>
            </a:lvl2pPr>
            <a:lvl3pPr>
              <a:buFont typeface="Trebuchet MS" pitchFamily="34" charset="0"/>
              <a:buChar cha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itle 1"/>
          <p:cNvSpPr>
            <a:spLocks noGrp="1"/>
          </p:cNvSpPr>
          <p:nvPr>
            <p:ph type="title"/>
          </p:nvPr>
        </p:nvSpPr>
        <p:spPr>
          <a:xfrm>
            <a:off x="1219200" y="304800"/>
            <a:ext cx="7467600" cy="623888"/>
          </a:xfrm>
          <a:prstGeom prst="rect">
            <a:avLst/>
          </a:prstGeom>
        </p:spPr>
        <p:txBody>
          <a:bodyPr>
            <a:noAutofit/>
          </a:bodyPr>
          <a:lstStyle>
            <a:lvl1pPr algn="ctr">
              <a:defRPr sz="3600" b="1"/>
            </a:lvl1pPr>
          </a:lstStyle>
          <a:p>
            <a:r>
              <a:rPr lang="en-US"/>
              <a:t>Click to edit Master title style</a:t>
            </a:r>
          </a:p>
        </p:txBody>
      </p:sp>
    </p:spTree>
    <p:extLst>
      <p:ext uri="{BB962C8B-B14F-4D97-AF65-F5344CB8AC3E}">
        <p14:creationId xmlns:p14="http://schemas.microsoft.com/office/powerpoint/2010/main" val="14484493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Air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a:t>Click to edit Master title style</a:t>
            </a:r>
          </a:p>
        </p:txBody>
      </p:sp>
    </p:spTree>
    <p:extLst>
      <p:ext uri="{BB962C8B-B14F-4D97-AF65-F5344CB8AC3E}">
        <p14:creationId xmlns:p14="http://schemas.microsoft.com/office/powerpoint/2010/main" val="17740851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Air_Pictur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solidFill>
                  <a:srgbClr val="00206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691574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Air_Hand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a:t>Click to edit Master title style</a:t>
            </a:r>
          </a:p>
        </p:txBody>
      </p:sp>
      <p:sp>
        <p:nvSpPr>
          <p:cNvPr id="3" name="Vertical Text Placeholder 2"/>
          <p:cNvSpPr>
            <a:spLocks noGrp="1"/>
          </p:cNvSpPr>
          <p:nvPr>
            <p:ph type="body" orient="vert" idx="1"/>
          </p:nvPr>
        </p:nvSpPr>
        <p:spPr/>
        <p:txBody>
          <a:bodyPr vert="eaVert"/>
          <a:lstStyle>
            <a:lvl1pPr>
              <a:buFont typeface="Wingdings" pitchFamily="2" charset="2"/>
              <a:buChar cha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180665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9"/>
          <a:srcRect/>
          <a:stretch>
            <a:fillRect/>
          </a:stretch>
        </a:blip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EA9AE20B-8DAC-41C3-B382-90AD69DEE6A0}"/>
              </a:ext>
            </a:extLst>
          </p:cNvPr>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a:extLst>
              <a:ext uri="{FF2B5EF4-FFF2-40B4-BE49-F238E27FC236}">
                <a16:creationId xmlns:a16="http://schemas.microsoft.com/office/drawing/2014/main" id="{2893F091-1DB1-44C9-AFF5-97F1417C3F93}"/>
              </a:ext>
            </a:extLst>
          </p:cNvPr>
          <p:cNvSpPr>
            <a:spLocks noGrp="1"/>
          </p:cNvSpPr>
          <p:nvPr>
            <p:ph type="body" idx="1"/>
          </p:nvPr>
        </p:nvSpPr>
        <p:spPr bwMode="auto">
          <a:xfrm>
            <a:off x="990600" y="1600200"/>
            <a:ext cx="76962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Tree>
  </p:cSld>
  <p:clrMap bg1="lt1" tx1="dk1" bg2="lt2" tx2="dk2" accent1="accent1" accent2="accent2" accent3="accent3" accent4="accent4" accent5="accent5" accent6="accent6" hlink="hlink" folHlink="folHlink"/>
  <p:sldLayoutIdLst>
    <p:sldLayoutId id="2147484007" r:id="rId1"/>
    <p:sldLayoutId id="2147484008" r:id="rId2"/>
    <p:sldLayoutId id="2147484002" r:id="rId3"/>
    <p:sldLayoutId id="2147484003" r:id="rId4"/>
    <p:sldLayoutId id="2147484004" r:id="rId5"/>
    <p:sldLayoutId id="2147484005" r:id="rId6"/>
    <p:sldLayoutId id="2147484006" r:id="rId7"/>
  </p:sldLayoutIdLst>
  <p:hf hdr="0" ftr="0"/>
  <p:txStyles>
    <p:titleStyle>
      <a:lvl1pPr algn="ctr" rtl="0" eaLnBrk="0" fontAlgn="base" hangingPunct="0">
        <a:spcBef>
          <a:spcPct val="0"/>
        </a:spcBef>
        <a:spcAft>
          <a:spcPct val="0"/>
        </a:spcAft>
        <a:defRPr sz="4400" b="1" kern="1200" cap="small">
          <a:solidFill>
            <a:srgbClr val="002060"/>
          </a:solidFill>
          <a:latin typeface="+mj-lt"/>
          <a:ea typeface="+mj-ea"/>
          <a:cs typeface="+mj-cs"/>
        </a:defRPr>
      </a:lvl1pPr>
      <a:lvl2pPr algn="ctr" rtl="0" eaLnBrk="0" fontAlgn="base" hangingPunct="0">
        <a:spcBef>
          <a:spcPct val="0"/>
        </a:spcBef>
        <a:spcAft>
          <a:spcPct val="0"/>
        </a:spcAft>
        <a:defRPr sz="4400" b="1">
          <a:solidFill>
            <a:srgbClr val="002060"/>
          </a:solidFill>
          <a:latin typeface="Calibri" pitchFamily="34" charset="0"/>
        </a:defRPr>
      </a:lvl2pPr>
      <a:lvl3pPr algn="ctr" rtl="0" eaLnBrk="0" fontAlgn="base" hangingPunct="0">
        <a:spcBef>
          <a:spcPct val="0"/>
        </a:spcBef>
        <a:spcAft>
          <a:spcPct val="0"/>
        </a:spcAft>
        <a:defRPr sz="4400" b="1">
          <a:solidFill>
            <a:srgbClr val="002060"/>
          </a:solidFill>
          <a:latin typeface="Calibri" pitchFamily="34" charset="0"/>
        </a:defRPr>
      </a:lvl3pPr>
      <a:lvl4pPr algn="ctr" rtl="0" eaLnBrk="0" fontAlgn="base" hangingPunct="0">
        <a:spcBef>
          <a:spcPct val="0"/>
        </a:spcBef>
        <a:spcAft>
          <a:spcPct val="0"/>
        </a:spcAft>
        <a:defRPr sz="4400" b="1">
          <a:solidFill>
            <a:srgbClr val="002060"/>
          </a:solidFill>
          <a:latin typeface="Calibri" pitchFamily="34" charset="0"/>
        </a:defRPr>
      </a:lvl4pPr>
      <a:lvl5pPr algn="ctr" rtl="0" eaLnBrk="0" fontAlgn="base" hangingPunct="0">
        <a:spcBef>
          <a:spcPct val="0"/>
        </a:spcBef>
        <a:spcAft>
          <a:spcPct val="0"/>
        </a:spcAft>
        <a:defRPr sz="4400" b="1">
          <a:solidFill>
            <a:srgbClr val="002060"/>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5D40E1B8-9E56-49C8-AB7C-FAD1859BA442}"/>
              </a:ext>
            </a:extLst>
          </p:cNvPr>
          <p:cNvSpPr txBox="1">
            <a:spLocks/>
          </p:cNvSpPr>
          <p:nvPr/>
        </p:nvSpPr>
        <p:spPr>
          <a:xfrm>
            <a:off x="5410200" y="4572000"/>
            <a:ext cx="3505200" cy="384175"/>
          </a:xfrm>
          <a:prstGeom prst="rect">
            <a:avLst/>
          </a:prstGeom>
          <a:ln>
            <a:noFill/>
          </a:ln>
        </p:spPr>
        <p:txBody>
          <a:bodyPr>
            <a:normAutofit fontScale="92500" lnSpcReduction="20000"/>
          </a:bodyPr>
          <a:lstStyle>
            <a:lvl1pPr algn="r">
              <a:defRPr sz="2400" b="1" baseline="0">
                <a:solidFill>
                  <a:schemeClr val="bg1"/>
                </a:solidFill>
              </a:defRPr>
            </a:lvl1pPr>
          </a:lstStyle>
          <a:p>
            <a:pPr eaLnBrk="1" hangingPunct="1">
              <a:defRPr/>
            </a:pPr>
            <a:r>
              <a:rPr lang="en-US" cap="small">
                <a:latin typeface="Times New Roman" panose="02020603050405020304" pitchFamily="18" charset="0"/>
                <a:ea typeface="+mj-ea"/>
                <a:cs typeface="Times New Roman" panose="02020603050405020304" pitchFamily="18" charset="0"/>
              </a:rPr>
              <a:t>Course: MODL 301</a:t>
            </a:r>
            <a:endParaRPr lang="en-US" cap="small" dirty="0">
              <a:latin typeface="Times New Roman" panose="02020603050405020304" pitchFamily="18" charset="0"/>
              <a:ea typeface="+mj-ea"/>
              <a:cs typeface="Times New Roman" panose="02020603050405020304" pitchFamily="18" charset="0"/>
            </a:endParaRPr>
          </a:p>
        </p:txBody>
      </p:sp>
      <p:sp>
        <p:nvSpPr>
          <p:cNvPr id="9" name="Rectangle 5">
            <a:extLst>
              <a:ext uri="{FF2B5EF4-FFF2-40B4-BE49-F238E27FC236}">
                <a16:creationId xmlns:a16="http://schemas.microsoft.com/office/drawing/2014/main" id="{0D6E1EED-6AD7-4C71-B165-B1CC50E8F740}"/>
              </a:ext>
            </a:extLst>
          </p:cNvPr>
          <p:cNvSpPr>
            <a:spLocks noChangeArrowheads="1"/>
          </p:cNvSpPr>
          <p:nvPr/>
        </p:nvSpPr>
        <p:spPr bwMode="auto">
          <a:xfrm>
            <a:off x="304800" y="152400"/>
            <a:ext cx="6400800" cy="646113"/>
          </a:xfrm>
          <a:prstGeom prst="rect">
            <a:avLst/>
          </a:prstGeom>
          <a:noFill/>
          <a:ln w="9525">
            <a:noFill/>
            <a:miter lim="800000"/>
            <a:headEnd/>
            <a:tailEnd/>
          </a:ln>
        </p:spPr>
        <p:txBody>
          <a:bodyPr>
            <a:spAutoFit/>
          </a:bodyPr>
          <a:lstStyle/>
          <a:p>
            <a:pPr eaLnBrk="1" hangingPunct="1">
              <a:defRPr/>
            </a:pPr>
            <a:r>
              <a:rPr lang="en-US">
                <a:solidFill>
                  <a:schemeClr val="bg1"/>
                </a:solidFill>
                <a:latin typeface="Times New Roman" panose="02020603050405020304" pitchFamily="18" charset="0"/>
                <a:cs typeface="Times New Roman" panose="02020603050405020304" pitchFamily="18" charset="0"/>
              </a:rPr>
              <a:t>Air Pollution Dispersion Models:</a:t>
            </a:r>
          </a:p>
          <a:p>
            <a:pPr eaLnBrk="1" hangingPunct="1">
              <a:defRPr/>
            </a:pPr>
            <a:r>
              <a:rPr lang="en-US">
                <a:solidFill>
                  <a:schemeClr val="bg1"/>
                </a:solidFill>
                <a:latin typeface="Times New Roman" panose="02020603050405020304" pitchFamily="18" charset="0"/>
                <a:cs typeface="Times New Roman" panose="02020603050405020304" pitchFamily="18" charset="0"/>
              </a:rPr>
              <a:t>Applications with the AERMOD Modeling System</a:t>
            </a:r>
          </a:p>
        </p:txBody>
      </p:sp>
      <p:sp>
        <p:nvSpPr>
          <p:cNvPr id="10" name="Title 1">
            <a:extLst>
              <a:ext uri="{FF2B5EF4-FFF2-40B4-BE49-F238E27FC236}">
                <a16:creationId xmlns:a16="http://schemas.microsoft.com/office/drawing/2014/main" id="{8DF7A3CB-7360-4E33-B0F0-BCFA86C31A69}"/>
              </a:ext>
            </a:extLst>
          </p:cNvPr>
          <p:cNvSpPr txBox="1">
            <a:spLocks noGrp="1"/>
          </p:cNvSpPr>
          <p:nvPr>
            <p:ph type="title" idx="4294967295"/>
          </p:nvPr>
        </p:nvSpPr>
        <p:spPr>
          <a:xfrm>
            <a:off x="249238" y="869950"/>
            <a:ext cx="8894762" cy="62388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1200" cap="small"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Introduction </a:t>
            </a:r>
            <a:r>
              <a:rPr kumimoji="0" lang="en-US" sz="3200" b="1" i="0" u="none" strike="noStrike" kern="1200" cap="small" spc="0" normalizeH="0" baseline="0" noProof="0">
                <a:ln>
                  <a:noFill/>
                </a:ln>
                <a:solidFill>
                  <a:schemeClr val="bg1"/>
                </a:solidFill>
                <a:effectLst/>
                <a:uLnTx/>
                <a:uFillTx/>
                <a:latin typeface="Times New Roman" panose="02020603050405020304" pitchFamily="18" charset="0"/>
                <a:cs typeface="Times New Roman" panose="02020603050405020304" pitchFamily="18" charset="0"/>
              </a:rPr>
              <a:t>and Objectives</a:t>
            </a:r>
            <a:endParaRPr kumimoji="0" lang="en-US" sz="3200" b="1" i="0" u="none" strike="noStrike" kern="1200" cap="small"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endParaRPr>
          </a:p>
        </p:txBody>
      </p:sp>
      <p:sp>
        <p:nvSpPr>
          <p:cNvPr id="11" name="Title 1">
            <a:extLst>
              <a:ext uri="{FF2B5EF4-FFF2-40B4-BE49-F238E27FC236}">
                <a16:creationId xmlns:a16="http://schemas.microsoft.com/office/drawing/2014/main" id="{2F51F87C-E55C-44A1-8719-92A2EF0BD6DE}"/>
              </a:ext>
            </a:extLst>
          </p:cNvPr>
          <p:cNvSpPr txBox="1">
            <a:spLocks/>
          </p:cNvSpPr>
          <p:nvPr/>
        </p:nvSpPr>
        <p:spPr>
          <a:xfrm>
            <a:off x="5408613" y="4973638"/>
            <a:ext cx="3505200" cy="384175"/>
          </a:xfrm>
          <a:prstGeom prst="rect">
            <a:avLst/>
          </a:prstGeom>
          <a:ln>
            <a:noFill/>
          </a:ln>
        </p:spPr>
        <p:txBody>
          <a:bodyPr>
            <a:normAutofit fontScale="92500" lnSpcReduction="20000"/>
          </a:bodyPr>
          <a:lstStyle>
            <a:lvl1pPr algn="r">
              <a:defRPr sz="2400" b="1" baseline="0">
                <a:solidFill>
                  <a:schemeClr val="bg1"/>
                </a:solidFill>
              </a:defRPr>
            </a:lvl1pPr>
          </a:lstStyle>
          <a:p>
            <a:pPr eaLnBrk="1" hangingPunct="1">
              <a:defRPr/>
            </a:pPr>
            <a:endParaRPr lang="en-US" cap="small" dirty="0">
              <a:latin typeface="Times New Roman" panose="02020603050405020304" pitchFamily="18" charset="0"/>
              <a:ea typeface="+mj-ea"/>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1">
            <a:extLst>
              <a:ext uri="{FF2B5EF4-FFF2-40B4-BE49-F238E27FC236}">
                <a16:creationId xmlns:a16="http://schemas.microsoft.com/office/drawing/2014/main" id="{98A86061-0F48-4BF3-80FA-87FDF7DCB6CA}"/>
              </a:ext>
            </a:extLst>
          </p:cNvPr>
          <p:cNvSpPr>
            <a:spLocks noGrp="1"/>
          </p:cNvSpPr>
          <p:nvPr>
            <p:ph idx="1"/>
          </p:nvPr>
        </p:nvSpPr>
        <p:spPr>
          <a:xfrm>
            <a:off x="1219200" y="594519"/>
            <a:ext cx="7534275" cy="5668962"/>
          </a:xfrm>
        </p:spPr>
        <p:txBody>
          <a:bodyPr/>
          <a:lstStyle/>
          <a:p>
            <a:pPr eaLnBrk="1" hangingPunct="1">
              <a:spcBef>
                <a:spcPct val="20000"/>
              </a:spcBef>
              <a:buFont typeface="Wingdings" panose="05000000000000000000" pitchFamily="2" charset="2"/>
              <a:buChar char="Ø"/>
            </a:pPr>
            <a:r>
              <a:rPr lang="en-US" altLang="en-US" sz="2400" dirty="0">
                <a:latin typeface="Times New Roman" panose="02020603050405020304" pitchFamily="18" charset="0"/>
                <a:cs typeface="Times New Roman" panose="02020603050405020304" pitchFamily="18" charset="0"/>
              </a:rPr>
              <a:t>Day 3</a:t>
            </a:r>
          </a:p>
          <a:p>
            <a:pPr marL="457200" lvl="1" indent="0" eaLnBrk="1" hangingPunct="1">
              <a:buNone/>
            </a:pPr>
            <a:r>
              <a:rPr lang="en-US" altLang="en-US" sz="2000" u="sng" dirty="0">
                <a:solidFill>
                  <a:srgbClr val="00B050"/>
                </a:solidFill>
                <a:latin typeface="Times New Roman" panose="02020603050405020304" pitchFamily="18" charset="0"/>
                <a:cs typeface="Times New Roman" panose="02020603050405020304" pitchFamily="18" charset="0"/>
              </a:rPr>
              <a:t>Morning</a:t>
            </a:r>
          </a:p>
          <a:p>
            <a:pPr lvl="1" eaLnBrk="1" hangingPunct="1">
              <a:buFont typeface="Wingdings" panose="05000000000000000000" pitchFamily="2" charset="2"/>
              <a:buChar char="§"/>
            </a:pPr>
            <a:r>
              <a:rPr lang="en-US" altLang="en-US" sz="2000" i="1" dirty="0">
                <a:latin typeface="Times New Roman" panose="02020603050405020304" pitchFamily="18" charset="0"/>
                <a:cs typeface="Times New Roman" panose="02020603050405020304" pitchFamily="18" charset="0"/>
              </a:rPr>
              <a:t>In-Class Exercise 2</a:t>
            </a:r>
          </a:p>
          <a:p>
            <a:pPr lvl="1" eaLnBrk="1" hangingPunct="1">
              <a:buFont typeface="Wingdings" panose="05000000000000000000" pitchFamily="2" charset="2"/>
              <a:buChar char="§"/>
            </a:pPr>
            <a:r>
              <a:rPr lang="en-US" altLang="en-US" sz="2000" i="1" dirty="0">
                <a:latin typeface="Times New Roman" panose="02020603050405020304" pitchFamily="18" charset="0"/>
                <a:cs typeface="Times New Roman" panose="02020603050405020304" pitchFamily="18" charset="0"/>
              </a:rPr>
              <a:t>Break</a:t>
            </a:r>
          </a:p>
          <a:p>
            <a:pPr lvl="1" eaLnBrk="1" hangingPunct="1">
              <a:buFont typeface="Wingdings" panose="05000000000000000000" pitchFamily="2" charset="2"/>
              <a:buChar char="§"/>
            </a:pPr>
            <a:r>
              <a:rPr lang="en-US" altLang="en-US" sz="2000" i="1" dirty="0">
                <a:latin typeface="Times New Roman" panose="02020603050405020304" pitchFamily="18" charset="0"/>
                <a:cs typeface="Times New Roman" panose="02020603050405020304" pitchFamily="18" charset="0"/>
              </a:rPr>
              <a:t>AERMOD fundamentals Part 2 (lecture)</a:t>
            </a:r>
          </a:p>
          <a:p>
            <a:pPr lvl="1" eaLnBrk="1" hangingPunct="1">
              <a:buFont typeface="Wingdings" panose="05000000000000000000" pitchFamily="2" charset="2"/>
              <a:buChar char="§"/>
            </a:pPr>
            <a:r>
              <a:rPr lang="en-US" altLang="en-US" sz="2000" i="1" dirty="0">
                <a:latin typeface="Times New Roman" panose="02020603050405020304" pitchFamily="18" charset="0"/>
                <a:cs typeface="Times New Roman" panose="02020603050405020304" pitchFamily="18" charset="0"/>
              </a:rPr>
              <a:t>AERMAP  (lecture)</a:t>
            </a:r>
          </a:p>
          <a:p>
            <a:pPr lvl="1" eaLnBrk="1" hangingPunct="1">
              <a:buFont typeface="Wingdings" panose="05000000000000000000" pitchFamily="2" charset="2"/>
              <a:buChar char="§"/>
            </a:pPr>
            <a:r>
              <a:rPr lang="en-US" altLang="en-US" sz="2000" i="1" dirty="0">
                <a:latin typeface="Times New Roman" panose="02020603050405020304" pitchFamily="18" charset="0"/>
                <a:cs typeface="Times New Roman" panose="02020603050405020304" pitchFamily="18" charset="0"/>
              </a:rPr>
              <a:t>AERMAP (hands-on)</a:t>
            </a:r>
          </a:p>
          <a:p>
            <a:pPr marL="457200" lvl="1" indent="0" eaLnBrk="1" hangingPunct="1">
              <a:buNone/>
            </a:pPr>
            <a:r>
              <a:rPr lang="en-US" altLang="en-US" sz="2000" u="sng" dirty="0">
                <a:solidFill>
                  <a:srgbClr val="00B050"/>
                </a:solidFill>
                <a:latin typeface="Times New Roman" panose="02020603050405020304" pitchFamily="18" charset="0"/>
                <a:cs typeface="Times New Roman" panose="02020603050405020304" pitchFamily="18" charset="0"/>
              </a:rPr>
              <a:t>Afternoon</a:t>
            </a:r>
            <a:endParaRPr lang="en-US" altLang="en-US" sz="2000" i="1" dirty="0">
              <a:latin typeface="Times New Roman" panose="02020603050405020304" pitchFamily="18" charset="0"/>
              <a:cs typeface="Times New Roman" panose="02020603050405020304" pitchFamily="18" charset="0"/>
            </a:endParaRPr>
          </a:p>
          <a:p>
            <a:pPr lvl="1" eaLnBrk="1" hangingPunct="1">
              <a:buFont typeface="Wingdings" panose="05000000000000000000" pitchFamily="2" charset="2"/>
              <a:buChar char="§"/>
            </a:pPr>
            <a:r>
              <a:rPr lang="en-US" altLang="en-US" sz="2000" i="1" dirty="0">
                <a:latin typeface="Times New Roman" panose="02020603050405020304" pitchFamily="18" charset="0"/>
                <a:cs typeface="Times New Roman" panose="02020603050405020304" pitchFamily="18" charset="0"/>
              </a:rPr>
              <a:t>BPIPPRM (Building Downwash Lecture)</a:t>
            </a:r>
          </a:p>
          <a:p>
            <a:pPr lvl="1" eaLnBrk="1" hangingPunct="1">
              <a:buFont typeface="Wingdings" panose="05000000000000000000" pitchFamily="2" charset="2"/>
              <a:buChar char="§"/>
            </a:pPr>
            <a:r>
              <a:rPr lang="en-US" altLang="en-US" sz="2000" i="1" dirty="0">
                <a:latin typeface="Times New Roman" panose="02020603050405020304" pitchFamily="18" charset="0"/>
                <a:cs typeface="Times New Roman" panose="02020603050405020304" pitchFamily="18" charset="0"/>
              </a:rPr>
              <a:t>BPIPPRM (Hands-on)</a:t>
            </a:r>
          </a:p>
          <a:p>
            <a:pPr lvl="1" eaLnBrk="1" hangingPunct="1">
              <a:buFont typeface="Wingdings" panose="05000000000000000000" pitchFamily="2" charset="2"/>
              <a:buChar char="§"/>
            </a:pPr>
            <a:r>
              <a:rPr lang="en-US" altLang="en-US" sz="2000" i="1" dirty="0">
                <a:latin typeface="Times New Roman" panose="02020603050405020304" pitchFamily="18" charset="0"/>
                <a:cs typeface="Times New Roman" panose="02020603050405020304" pitchFamily="18" charset="0"/>
              </a:rPr>
              <a:t>Break</a:t>
            </a:r>
          </a:p>
          <a:p>
            <a:pPr lvl="1" eaLnBrk="1" hangingPunct="1">
              <a:buFont typeface="Wingdings" panose="05000000000000000000" pitchFamily="2" charset="2"/>
              <a:buChar char="§"/>
            </a:pPr>
            <a:r>
              <a:rPr lang="en-US" altLang="en-US" sz="2000" i="1" dirty="0">
                <a:latin typeface="Times New Roman" panose="02020603050405020304" pitchFamily="18" charset="0"/>
                <a:cs typeface="Times New Roman" panose="02020603050405020304" pitchFamily="18" charset="0"/>
              </a:rPr>
              <a:t>AERMOD Setup (lecture)</a:t>
            </a:r>
          </a:p>
          <a:p>
            <a:pPr lvl="1" eaLnBrk="1" hangingPunct="1">
              <a:buFont typeface="Wingdings" panose="05000000000000000000" pitchFamily="2" charset="2"/>
              <a:buChar char="§"/>
            </a:pPr>
            <a:endParaRPr lang="en-US" altLang="en-US" sz="2000" i="1" dirty="0">
              <a:latin typeface="Times New Roman" panose="02020603050405020304" pitchFamily="18" charset="0"/>
              <a:cs typeface="Times New Roman" panose="02020603050405020304" pitchFamily="18" charset="0"/>
            </a:endParaRPr>
          </a:p>
          <a:p>
            <a:pPr lvl="1" eaLnBrk="1" hangingPunct="1">
              <a:buFont typeface="Wingdings" panose="05000000000000000000" pitchFamily="2" charset="2"/>
              <a:buChar char="§"/>
            </a:pPr>
            <a:endParaRPr lang="en-US" altLang="en-US" sz="2000" i="1" dirty="0">
              <a:latin typeface="Times New Roman" panose="02020603050405020304" pitchFamily="18" charset="0"/>
              <a:cs typeface="Times New Roman" panose="02020603050405020304" pitchFamily="18" charset="0"/>
            </a:endParaRPr>
          </a:p>
          <a:p>
            <a:pPr lvl="1" eaLnBrk="1" hangingPunct="1">
              <a:buFont typeface="Wingdings" panose="05000000000000000000" pitchFamily="2" charset="2"/>
              <a:buChar char="§"/>
            </a:pPr>
            <a:endParaRPr lang="en-US" altLang="en-US" sz="2000" i="1" dirty="0">
              <a:latin typeface="Times New Roman" panose="02020603050405020304" pitchFamily="18" charset="0"/>
              <a:cs typeface="Times New Roman" panose="02020603050405020304" pitchFamily="18" charset="0"/>
            </a:endParaRPr>
          </a:p>
          <a:p>
            <a:pPr marL="457200" lvl="1" indent="0" eaLnBrk="1" hangingPunct="1">
              <a:buNone/>
            </a:pPr>
            <a:endParaRPr lang="en-US" altLang="en-US" sz="2000" i="1" dirty="0">
              <a:latin typeface="Times New Roman" panose="02020603050405020304" pitchFamily="18" charset="0"/>
              <a:cs typeface="Times New Roman" panose="02020603050405020304" pitchFamily="18" charset="0"/>
            </a:endParaRPr>
          </a:p>
          <a:p>
            <a:pPr marL="457200" lvl="1" indent="0" eaLnBrk="1" hangingPunct="1">
              <a:buNone/>
            </a:pPr>
            <a:endParaRPr lang="en-US" altLang="en-US"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A06E13DB-A0CC-49FF-BCEC-F80BFD6961AB}"/>
              </a:ext>
            </a:extLst>
          </p:cNvPr>
          <p:cNvSpPr>
            <a:spLocks noGrp="1"/>
          </p:cNvSpPr>
          <p:nvPr>
            <p:ph type="title"/>
          </p:nvPr>
        </p:nvSpPr>
        <p:spPr/>
        <p:txBody>
          <a:bodyPr/>
          <a:lstStyle/>
          <a:p>
            <a:pPr eaLnBrk="1" hangingPunct="1">
              <a:defRPr/>
            </a:pPr>
            <a:r>
              <a:rPr lang="en-US" dirty="0">
                <a:latin typeface="Times New Roman" panose="02020603050405020304" pitchFamily="18" charset="0"/>
                <a:cs typeface="Times New Roman" panose="02020603050405020304" pitchFamily="18" charset="0"/>
              </a:rPr>
              <a:t>Course Schedule</a:t>
            </a:r>
          </a:p>
        </p:txBody>
      </p:sp>
    </p:spTree>
    <p:extLst>
      <p:ext uri="{BB962C8B-B14F-4D97-AF65-F5344CB8AC3E}">
        <p14:creationId xmlns:p14="http://schemas.microsoft.com/office/powerpoint/2010/main" val="12425318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0095E8C-AC5D-4E21-B413-2413506D93F4}"/>
              </a:ext>
            </a:extLst>
          </p:cNvPr>
          <p:cNvSpPr>
            <a:spLocks noGrp="1"/>
          </p:cNvSpPr>
          <p:nvPr>
            <p:ph idx="1"/>
          </p:nvPr>
        </p:nvSpPr>
        <p:spPr>
          <a:xfrm>
            <a:off x="1219200" y="1127760"/>
            <a:ext cx="7534876" cy="5425440"/>
          </a:xfrm>
        </p:spPr>
        <p:txBody>
          <a:bodyPr/>
          <a:lstStyle/>
          <a:p>
            <a:pPr eaLnBrk="1" hangingPunct="1">
              <a:buFont typeface="Wingdings" panose="05000000000000000000" pitchFamily="2" charset="2"/>
              <a:buChar char="Ø"/>
            </a:pPr>
            <a:r>
              <a:rPr lang="en-US" altLang="en-US" i="1" dirty="0">
                <a:latin typeface="Times New Roman" panose="02020603050405020304" pitchFamily="18" charset="0"/>
                <a:cs typeface="Times New Roman" panose="02020603050405020304" pitchFamily="18" charset="0"/>
              </a:rPr>
              <a:t>Day 4</a:t>
            </a:r>
          </a:p>
          <a:p>
            <a:pPr marL="457200" lvl="1" indent="0" eaLnBrk="1" hangingPunct="1">
              <a:buNone/>
            </a:pPr>
            <a:r>
              <a:rPr lang="en-US" altLang="en-US" u="sng" dirty="0">
                <a:solidFill>
                  <a:srgbClr val="00B050"/>
                </a:solidFill>
                <a:latin typeface="Times New Roman" panose="02020603050405020304" pitchFamily="18" charset="0"/>
                <a:cs typeface="Times New Roman" panose="02020603050405020304" pitchFamily="18" charset="0"/>
              </a:rPr>
              <a:t>Morning</a:t>
            </a:r>
            <a:endParaRPr lang="en-US" altLang="en-US" i="1" dirty="0">
              <a:latin typeface="Times New Roman" panose="02020603050405020304" pitchFamily="18" charset="0"/>
              <a:cs typeface="Times New Roman" panose="02020603050405020304" pitchFamily="18" charset="0"/>
            </a:endParaRPr>
          </a:p>
          <a:p>
            <a:pPr lvl="1" eaLnBrk="1" hangingPunct="1">
              <a:buFont typeface="Wingdings" panose="05000000000000000000" pitchFamily="2" charset="2"/>
              <a:buChar char="§"/>
            </a:pPr>
            <a:r>
              <a:rPr lang="en-US" altLang="en-US" i="1" dirty="0">
                <a:latin typeface="Times New Roman" panose="02020603050405020304" pitchFamily="18" charset="0"/>
                <a:cs typeface="Times New Roman" panose="02020603050405020304" pitchFamily="18" charset="0"/>
              </a:rPr>
              <a:t>AERMOD  (hands-on)</a:t>
            </a:r>
          </a:p>
          <a:p>
            <a:pPr lvl="1" eaLnBrk="1" hangingPunct="1">
              <a:buFont typeface="Wingdings" panose="05000000000000000000" pitchFamily="2" charset="2"/>
              <a:buChar char="§"/>
            </a:pPr>
            <a:r>
              <a:rPr lang="en-US" altLang="en-US" i="1" dirty="0">
                <a:latin typeface="Times New Roman" panose="02020603050405020304" pitchFamily="18" charset="0"/>
                <a:cs typeface="Times New Roman" panose="02020603050405020304" pitchFamily="18" charset="0"/>
              </a:rPr>
              <a:t>Break</a:t>
            </a:r>
          </a:p>
          <a:p>
            <a:pPr lvl="1" eaLnBrk="1" hangingPunct="1">
              <a:buFont typeface="Wingdings" panose="05000000000000000000" pitchFamily="2" charset="2"/>
              <a:buChar char="§"/>
            </a:pPr>
            <a:r>
              <a:rPr lang="en-US" altLang="en-US" i="1" dirty="0">
                <a:latin typeface="Times New Roman" panose="02020603050405020304" pitchFamily="18" charset="0"/>
                <a:cs typeface="Times New Roman" panose="02020603050405020304" pitchFamily="18" charset="0"/>
              </a:rPr>
              <a:t>AERMOD  (hands-on cont.)</a:t>
            </a:r>
          </a:p>
          <a:p>
            <a:pPr marL="457200" lvl="1" indent="0" eaLnBrk="1" hangingPunct="1">
              <a:buNone/>
            </a:pPr>
            <a:r>
              <a:rPr lang="en-US" altLang="en-US" u="sng" dirty="0">
                <a:solidFill>
                  <a:srgbClr val="00B050"/>
                </a:solidFill>
                <a:latin typeface="Times New Roman" panose="02020603050405020304" pitchFamily="18" charset="0"/>
                <a:cs typeface="Times New Roman" panose="02020603050405020304" pitchFamily="18" charset="0"/>
              </a:rPr>
              <a:t>Afternoon</a:t>
            </a:r>
          </a:p>
          <a:p>
            <a:pPr lvl="1" eaLnBrk="1" hangingPunct="1">
              <a:buFont typeface="Wingdings" panose="05000000000000000000" pitchFamily="2" charset="2"/>
              <a:buChar char="§"/>
            </a:pPr>
            <a:r>
              <a:rPr lang="en-US" altLang="en-US" i="1" dirty="0">
                <a:latin typeface="Times New Roman" panose="02020603050405020304" pitchFamily="18" charset="0"/>
                <a:cs typeface="Times New Roman" panose="02020603050405020304" pitchFamily="18" charset="0"/>
              </a:rPr>
              <a:t>In-Class Exercise 3</a:t>
            </a:r>
          </a:p>
          <a:p>
            <a:pPr lvl="1" eaLnBrk="1" hangingPunct="1">
              <a:buFont typeface="Wingdings" panose="05000000000000000000" pitchFamily="2" charset="2"/>
              <a:buChar char="§"/>
            </a:pPr>
            <a:r>
              <a:rPr lang="en-US" altLang="en-US" i="1" dirty="0">
                <a:latin typeface="Times New Roman" panose="02020603050405020304" pitchFamily="18" charset="0"/>
                <a:cs typeface="Times New Roman" panose="02020603050405020304" pitchFamily="18" charset="0"/>
              </a:rPr>
              <a:t>In-Class Exercise 4</a:t>
            </a:r>
          </a:p>
          <a:p>
            <a:pPr lvl="1" eaLnBrk="1" hangingPunct="1">
              <a:buFont typeface="Wingdings" panose="05000000000000000000" pitchFamily="2" charset="2"/>
              <a:buChar char="§"/>
            </a:pPr>
            <a:r>
              <a:rPr lang="en-US" altLang="en-US" i="1" dirty="0">
                <a:latin typeface="Times New Roman" panose="02020603050405020304" pitchFamily="18" charset="0"/>
                <a:cs typeface="Times New Roman" panose="02020603050405020304" pitchFamily="18" charset="0"/>
              </a:rPr>
              <a:t>Break</a:t>
            </a:r>
          </a:p>
          <a:p>
            <a:pPr lvl="1" eaLnBrk="1" hangingPunct="1">
              <a:buFont typeface="Wingdings" panose="05000000000000000000" pitchFamily="2" charset="2"/>
              <a:buChar char="§"/>
            </a:pPr>
            <a:r>
              <a:rPr lang="en-US" altLang="en-US" i="1" dirty="0">
                <a:latin typeface="Times New Roman" panose="02020603050405020304" pitchFamily="18" charset="0"/>
                <a:cs typeface="Times New Roman" panose="02020603050405020304" pitchFamily="18" charset="0"/>
              </a:rPr>
              <a:t>In-Class Exercise 5</a:t>
            </a:r>
          </a:p>
          <a:p>
            <a:pPr marL="457200" lvl="1" indent="0" eaLnBrk="1" hangingPunct="1">
              <a:buNone/>
            </a:pPr>
            <a:endParaRPr lang="en-US" altLang="en-US" i="1" dirty="0">
              <a:latin typeface="Times New Roman" panose="02020603050405020304" pitchFamily="18" charset="0"/>
              <a:cs typeface="Times New Roman" panose="02020603050405020304" pitchFamily="18" charset="0"/>
            </a:endParaRPr>
          </a:p>
          <a:p>
            <a:pPr lvl="1" eaLnBrk="1" hangingPunct="1">
              <a:buFont typeface="Wingdings" panose="05000000000000000000" pitchFamily="2" charset="2"/>
              <a:buChar char="§"/>
            </a:pPr>
            <a:endParaRPr lang="en-US" altLang="en-US" i="1" dirty="0">
              <a:latin typeface="Times New Roman" panose="02020603050405020304" pitchFamily="18" charset="0"/>
              <a:cs typeface="Times New Roman" panose="02020603050405020304" pitchFamily="18" charset="0"/>
            </a:endParaRPr>
          </a:p>
          <a:p>
            <a:pPr lvl="1" eaLnBrk="1" hangingPunct="1">
              <a:buFont typeface="Wingdings" panose="05000000000000000000" pitchFamily="2" charset="2"/>
              <a:buChar char="§"/>
            </a:pPr>
            <a:endParaRPr lang="en-US" altLang="en-US" i="1" dirty="0">
              <a:latin typeface="Times New Roman" panose="02020603050405020304" pitchFamily="18" charset="0"/>
              <a:cs typeface="Times New Roman" panose="02020603050405020304" pitchFamily="18" charset="0"/>
            </a:endParaRPr>
          </a:p>
          <a:p>
            <a:pPr marL="457200" lvl="1" indent="0" eaLnBrk="1" hangingPunct="1">
              <a:buNone/>
            </a:pPr>
            <a:endParaRPr lang="en-US" altLang="en-US" u="sng" dirty="0">
              <a:solidFill>
                <a:srgbClr val="00B050"/>
              </a:solidFill>
              <a:latin typeface="Times New Roman" panose="02020603050405020304" pitchFamily="18" charset="0"/>
              <a:cs typeface="Times New Roman" panose="02020603050405020304" pitchFamily="18" charset="0"/>
            </a:endParaRPr>
          </a:p>
          <a:p>
            <a:pPr marL="457200" lvl="1" indent="0" eaLnBrk="1" hangingPunct="1">
              <a:buNone/>
            </a:pPr>
            <a:endParaRPr lang="en-US" altLang="en-US" sz="2800" i="1" dirty="0">
              <a:latin typeface="Times New Roman" panose="02020603050405020304" pitchFamily="18" charset="0"/>
              <a:cs typeface="Times New Roman" panose="02020603050405020304" pitchFamily="18" charset="0"/>
            </a:endParaRPr>
          </a:p>
          <a:p>
            <a:pPr marL="457200" lvl="1" indent="0" eaLnBrk="1" hangingPunct="1">
              <a:buNone/>
            </a:pPr>
            <a:endParaRPr lang="en-US" altLang="en-US" sz="2800" dirty="0">
              <a:latin typeface="Times New Roman" panose="02020603050405020304" pitchFamily="18" charset="0"/>
              <a:cs typeface="Times New Roman" panose="02020603050405020304" pitchFamily="18" charset="0"/>
            </a:endParaRPr>
          </a:p>
          <a:p>
            <a:pPr lvl="1" eaLnBrk="1" hangingPunct="1">
              <a:buFont typeface="Wingdings" panose="05000000000000000000" pitchFamily="2" charset="2"/>
              <a:buChar char="§"/>
            </a:pPr>
            <a:endParaRPr lang="en-US" altLang="en-US" sz="2800" i="1" dirty="0">
              <a:latin typeface="Times New Roman" panose="02020603050405020304" pitchFamily="18" charset="0"/>
              <a:cs typeface="Times New Roman" panose="02020603050405020304" pitchFamily="18" charset="0"/>
            </a:endParaRPr>
          </a:p>
          <a:p>
            <a:pPr lvl="1" eaLnBrk="1" hangingPunct="1">
              <a:buFont typeface="Wingdings" panose="05000000000000000000" pitchFamily="2" charset="2"/>
              <a:buChar char="§"/>
            </a:pPr>
            <a:endParaRPr lang="en-US" altLang="en-US" sz="2800" i="1" dirty="0">
              <a:latin typeface="Times New Roman" panose="02020603050405020304" pitchFamily="18" charset="0"/>
              <a:cs typeface="Times New Roman" panose="02020603050405020304" pitchFamily="18" charset="0"/>
            </a:endParaRPr>
          </a:p>
          <a:p>
            <a:endParaRPr lang="en-US" sz="3600" dirty="0"/>
          </a:p>
        </p:txBody>
      </p:sp>
      <p:sp>
        <p:nvSpPr>
          <p:cNvPr id="3" name="Title 2">
            <a:extLst>
              <a:ext uri="{FF2B5EF4-FFF2-40B4-BE49-F238E27FC236}">
                <a16:creationId xmlns:a16="http://schemas.microsoft.com/office/drawing/2014/main" id="{E830028F-50E9-45D9-B3E8-F6640BE0014C}"/>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Course Schedule</a:t>
            </a:r>
            <a:endParaRPr lang="en-US" dirty="0"/>
          </a:p>
        </p:txBody>
      </p:sp>
    </p:spTree>
    <p:extLst>
      <p:ext uri="{BB962C8B-B14F-4D97-AF65-F5344CB8AC3E}">
        <p14:creationId xmlns:p14="http://schemas.microsoft.com/office/powerpoint/2010/main" val="39704111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0095E8C-AC5D-4E21-B413-2413506D93F4}"/>
              </a:ext>
            </a:extLst>
          </p:cNvPr>
          <p:cNvSpPr>
            <a:spLocks noGrp="1"/>
          </p:cNvSpPr>
          <p:nvPr>
            <p:ph idx="1"/>
          </p:nvPr>
        </p:nvSpPr>
        <p:spPr>
          <a:xfrm>
            <a:off x="1219200" y="1127760"/>
            <a:ext cx="7534876" cy="5425440"/>
          </a:xfrm>
        </p:spPr>
        <p:txBody>
          <a:bodyPr/>
          <a:lstStyle/>
          <a:p>
            <a:pPr eaLnBrk="1" hangingPunct="1">
              <a:buFont typeface="Wingdings" panose="05000000000000000000" pitchFamily="2" charset="2"/>
              <a:buChar char="Ø"/>
            </a:pPr>
            <a:r>
              <a:rPr lang="en-US" altLang="en-US" i="1" dirty="0">
                <a:latin typeface="Times New Roman" panose="02020603050405020304" pitchFamily="18" charset="0"/>
                <a:cs typeface="Times New Roman" panose="02020603050405020304" pitchFamily="18" charset="0"/>
              </a:rPr>
              <a:t>Day 5</a:t>
            </a:r>
          </a:p>
          <a:p>
            <a:pPr marL="457200" lvl="1" indent="0" eaLnBrk="1" hangingPunct="1">
              <a:buNone/>
            </a:pPr>
            <a:r>
              <a:rPr lang="en-US" altLang="en-US" u="sng" dirty="0">
                <a:solidFill>
                  <a:srgbClr val="00B050"/>
                </a:solidFill>
                <a:latin typeface="Times New Roman" panose="02020603050405020304" pitchFamily="18" charset="0"/>
                <a:cs typeface="Times New Roman" panose="02020603050405020304" pitchFamily="18" charset="0"/>
              </a:rPr>
              <a:t>Morning</a:t>
            </a:r>
          </a:p>
          <a:p>
            <a:pPr lvl="1" eaLnBrk="1" hangingPunct="1">
              <a:buFont typeface="Wingdings" panose="05000000000000000000" pitchFamily="2" charset="2"/>
              <a:buChar char="§"/>
            </a:pPr>
            <a:r>
              <a:rPr lang="en-US" altLang="en-US" i="1" dirty="0">
                <a:latin typeface="Times New Roman" panose="02020603050405020304" pitchFamily="18" charset="0"/>
                <a:cs typeface="Times New Roman" panose="02020603050405020304" pitchFamily="18" charset="0"/>
              </a:rPr>
              <a:t>AERSCREEN  </a:t>
            </a:r>
            <a:r>
              <a:rPr lang="en-US" altLang="en-US" sz="2400" i="1" dirty="0">
                <a:latin typeface="Times New Roman" panose="02020603050405020304" pitchFamily="18" charset="0"/>
                <a:cs typeface="Times New Roman" panose="02020603050405020304" pitchFamily="18" charset="0"/>
              </a:rPr>
              <a:t>(lecture)</a:t>
            </a:r>
            <a:endParaRPr lang="en-US" altLang="en-US" sz="2400" u="sng" dirty="0">
              <a:solidFill>
                <a:srgbClr val="00B050"/>
              </a:solidFill>
              <a:latin typeface="Times New Roman" panose="02020603050405020304" pitchFamily="18" charset="0"/>
              <a:cs typeface="Times New Roman" panose="02020603050405020304" pitchFamily="18" charset="0"/>
            </a:endParaRPr>
          </a:p>
          <a:p>
            <a:pPr lvl="1" eaLnBrk="1" hangingPunct="1">
              <a:buFont typeface="Wingdings" panose="05000000000000000000" pitchFamily="2" charset="2"/>
              <a:buChar char="§"/>
            </a:pPr>
            <a:r>
              <a:rPr lang="en-US" altLang="en-US" i="1" dirty="0">
                <a:latin typeface="Times New Roman" panose="02020603050405020304" pitchFamily="18" charset="0"/>
                <a:cs typeface="Times New Roman" panose="02020603050405020304" pitchFamily="18" charset="0"/>
              </a:rPr>
              <a:t>Break</a:t>
            </a:r>
          </a:p>
          <a:p>
            <a:pPr lvl="1" eaLnBrk="1" hangingPunct="1">
              <a:buFont typeface="Wingdings" panose="05000000000000000000" pitchFamily="2" charset="2"/>
              <a:buChar char="§"/>
            </a:pPr>
            <a:r>
              <a:rPr lang="en-US" altLang="en-US" i="1" dirty="0">
                <a:latin typeface="Times New Roman" panose="02020603050405020304" pitchFamily="18" charset="0"/>
                <a:cs typeface="Times New Roman" panose="02020603050405020304" pitchFamily="18" charset="0"/>
              </a:rPr>
              <a:t>AERSCREEN (hands-on)</a:t>
            </a:r>
          </a:p>
          <a:p>
            <a:pPr lvl="1" eaLnBrk="1" hangingPunct="1">
              <a:buFont typeface="Wingdings" panose="05000000000000000000" pitchFamily="2" charset="2"/>
              <a:buChar char="§"/>
            </a:pPr>
            <a:r>
              <a:rPr lang="en-US" altLang="en-US" i="1">
                <a:latin typeface="Times New Roman" panose="02020603050405020304" pitchFamily="18" charset="0"/>
                <a:cs typeface="Times New Roman" panose="02020603050405020304" pitchFamily="18" charset="0"/>
              </a:rPr>
              <a:t>Exercise 6</a:t>
            </a:r>
            <a:endParaRPr lang="en-US" altLang="en-US" i="1" dirty="0">
              <a:latin typeface="Times New Roman" panose="02020603050405020304" pitchFamily="18" charset="0"/>
              <a:cs typeface="Times New Roman" panose="02020603050405020304" pitchFamily="18" charset="0"/>
            </a:endParaRPr>
          </a:p>
          <a:p>
            <a:pPr lvl="1" eaLnBrk="1" hangingPunct="1">
              <a:buFont typeface="Wingdings" panose="05000000000000000000" pitchFamily="2" charset="2"/>
              <a:buChar char="§"/>
            </a:pPr>
            <a:r>
              <a:rPr lang="en-US" altLang="en-US" i="1" dirty="0">
                <a:latin typeface="Times New Roman" panose="02020603050405020304" pitchFamily="18" charset="0"/>
                <a:cs typeface="Times New Roman" panose="02020603050405020304" pitchFamily="18" charset="0"/>
              </a:rPr>
              <a:t>Adjourn</a:t>
            </a:r>
          </a:p>
          <a:p>
            <a:pPr marL="457200" lvl="1" indent="0" eaLnBrk="1" hangingPunct="1">
              <a:buNone/>
            </a:pPr>
            <a:endParaRPr lang="en-US" altLang="en-US" u="sng" dirty="0">
              <a:solidFill>
                <a:srgbClr val="00B050"/>
              </a:solidFill>
              <a:latin typeface="Times New Roman" panose="02020603050405020304" pitchFamily="18" charset="0"/>
              <a:cs typeface="Times New Roman" panose="02020603050405020304" pitchFamily="18" charset="0"/>
            </a:endParaRPr>
          </a:p>
          <a:p>
            <a:pPr marL="457200" lvl="1" indent="0" eaLnBrk="1" hangingPunct="1">
              <a:buNone/>
            </a:pPr>
            <a:endParaRPr lang="en-US" altLang="en-US" sz="2800" i="1" dirty="0">
              <a:latin typeface="Times New Roman" panose="02020603050405020304" pitchFamily="18" charset="0"/>
              <a:cs typeface="Times New Roman" panose="02020603050405020304" pitchFamily="18" charset="0"/>
            </a:endParaRPr>
          </a:p>
          <a:p>
            <a:pPr marL="457200" lvl="1" indent="0" eaLnBrk="1" hangingPunct="1">
              <a:buNone/>
            </a:pPr>
            <a:endParaRPr lang="en-US" altLang="en-US" sz="2800" dirty="0">
              <a:latin typeface="Times New Roman" panose="02020603050405020304" pitchFamily="18" charset="0"/>
              <a:cs typeface="Times New Roman" panose="02020603050405020304" pitchFamily="18" charset="0"/>
            </a:endParaRPr>
          </a:p>
          <a:p>
            <a:pPr lvl="1" eaLnBrk="1" hangingPunct="1">
              <a:buFont typeface="Wingdings" panose="05000000000000000000" pitchFamily="2" charset="2"/>
              <a:buChar char="§"/>
            </a:pPr>
            <a:endParaRPr lang="en-US" altLang="en-US" sz="2800" i="1" dirty="0">
              <a:latin typeface="Times New Roman" panose="02020603050405020304" pitchFamily="18" charset="0"/>
              <a:cs typeface="Times New Roman" panose="02020603050405020304" pitchFamily="18" charset="0"/>
            </a:endParaRPr>
          </a:p>
          <a:p>
            <a:pPr lvl="1" eaLnBrk="1" hangingPunct="1">
              <a:buFont typeface="Wingdings" panose="05000000000000000000" pitchFamily="2" charset="2"/>
              <a:buChar char="§"/>
            </a:pPr>
            <a:endParaRPr lang="en-US" altLang="en-US" sz="2800" i="1" dirty="0">
              <a:latin typeface="Times New Roman" panose="02020603050405020304" pitchFamily="18" charset="0"/>
              <a:cs typeface="Times New Roman" panose="02020603050405020304" pitchFamily="18" charset="0"/>
            </a:endParaRPr>
          </a:p>
          <a:p>
            <a:endParaRPr lang="en-US" sz="3600" dirty="0"/>
          </a:p>
        </p:txBody>
      </p:sp>
      <p:sp>
        <p:nvSpPr>
          <p:cNvPr id="3" name="Title 2">
            <a:extLst>
              <a:ext uri="{FF2B5EF4-FFF2-40B4-BE49-F238E27FC236}">
                <a16:creationId xmlns:a16="http://schemas.microsoft.com/office/drawing/2014/main" id="{E830028F-50E9-45D9-B3E8-F6640BE0014C}"/>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Course Schedule</a:t>
            </a:r>
            <a:endParaRPr lang="en-US" dirty="0"/>
          </a:p>
        </p:txBody>
      </p:sp>
    </p:spTree>
    <p:extLst>
      <p:ext uri="{BB962C8B-B14F-4D97-AF65-F5344CB8AC3E}">
        <p14:creationId xmlns:p14="http://schemas.microsoft.com/office/powerpoint/2010/main" val="19661169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11E4B8-877F-4984-8B29-C552C601F4C6}"/>
              </a:ext>
            </a:extLst>
          </p:cNvPr>
          <p:cNvSpPr>
            <a:spLocks noGrp="1"/>
          </p:cNvSpPr>
          <p:nvPr>
            <p:ph type="title"/>
          </p:nvPr>
        </p:nvSpPr>
        <p:spPr>
          <a:xfrm>
            <a:off x="492125" y="1138238"/>
            <a:ext cx="7467600" cy="623887"/>
          </a:xfrm>
        </p:spPr>
        <p:txBody>
          <a:bodyPr/>
          <a:lstStyle/>
          <a:p>
            <a:pPr eaLnBrk="1" hangingPunct="1">
              <a:defRPr/>
            </a:pPr>
            <a:r>
              <a:rPr lang="en-US" sz="5400">
                <a:latin typeface="Times New Roman" panose="02020603050405020304" pitchFamily="18" charset="0"/>
                <a:cs typeface="Times New Roman" panose="02020603050405020304" pitchFamily="18" charset="0"/>
              </a:rPr>
              <a:t>Introductions</a:t>
            </a:r>
          </a:p>
        </p:txBody>
      </p:sp>
      <p:sp>
        <p:nvSpPr>
          <p:cNvPr id="6" name="Content Placeholder 6">
            <a:extLst>
              <a:ext uri="{FF2B5EF4-FFF2-40B4-BE49-F238E27FC236}">
                <a16:creationId xmlns:a16="http://schemas.microsoft.com/office/drawing/2014/main" id="{E5B5AC7D-B851-4F86-B505-A2B66038C39A}"/>
              </a:ext>
            </a:extLst>
          </p:cNvPr>
          <p:cNvSpPr txBox="1">
            <a:spLocks/>
          </p:cNvSpPr>
          <p:nvPr/>
        </p:nvSpPr>
        <p:spPr>
          <a:xfrm>
            <a:off x="990600" y="2362200"/>
            <a:ext cx="7239000" cy="3505200"/>
          </a:xfrm>
          <a:prstGeom prst="rect">
            <a:avLst/>
          </a:prstGeom>
        </p:spPr>
        <p:txBody>
          <a:bodyPr/>
          <a:lstStyle/>
          <a:p>
            <a:pPr marL="342900" indent="-342900" eaLnBrk="1" hangingPunct="1">
              <a:spcBef>
                <a:spcPct val="20000"/>
              </a:spcBef>
              <a:buFont typeface="Wingdings" panose="05000000000000000000" pitchFamily="2" charset="2"/>
              <a:buChar char="Ø"/>
              <a:defRPr/>
            </a:pPr>
            <a:r>
              <a:rPr lang="en-US" sz="3600" dirty="0">
                <a:latin typeface="Times New Roman" panose="02020603050405020304" pitchFamily="18" charset="0"/>
                <a:cs typeface="Times New Roman" panose="02020603050405020304" pitchFamily="18" charset="0"/>
              </a:rPr>
              <a:t>Instructors:</a:t>
            </a:r>
          </a:p>
          <a:p>
            <a:pPr marL="1028700" lvl="1" indent="-571500" eaLnBrk="1" hangingPunct="1">
              <a:spcBef>
                <a:spcPct val="20000"/>
              </a:spcBef>
              <a:buFont typeface="Wingdings" panose="05000000000000000000" pitchFamily="2" charset="2"/>
              <a:buChar char="§"/>
              <a:defRPr/>
            </a:pPr>
            <a:r>
              <a:rPr lang="en-US" sz="3200" dirty="0">
                <a:latin typeface="Times New Roman" panose="02020603050405020304" pitchFamily="18" charset="0"/>
                <a:cs typeface="Times New Roman" panose="02020603050405020304" pitchFamily="18" charset="0"/>
              </a:rPr>
              <a:t>Al Cimorelli, USEPA Rg.3 (retired)</a:t>
            </a:r>
          </a:p>
          <a:p>
            <a:pPr marL="1028700" lvl="1" indent="-571500" eaLnBrk="1" hangingPunct="1">
              <a:spcBef>
                <a:spcPct val="20000"/>
              </a:spcBef>
              <a:buFont typeface="Wingdings" panose="05000000000000000000" pitchFamily="2" charset="2"/>
              <a:buChar char="§"/>
              <a:defRPr/>
            </a:pPr>
            <a:r>
              <a:rPr lang="en-US" sz="3200" dirty="0">
                <a:latin typeface="Times New Roman" panose="02020603050405020304" pitchFamily="18" charset="0"/>
                <a:cs typeface="Times New Roman" panose="02020603050405020304" pitchFamily="18" charset="0"/>
              </a:rPr>
              <a:t>Steve Perry, USEPA ORD (retired)</a:t>
            </a:r>
          </a:p>
          <a:p>
            <a:pPr marL="342900" indent="-342900" eaLnBrk="1" hangingPunct="1">
              <a:spcBef>
                <a:spcPct val="20000"/>
              </a:spcBef>
              <a:buFont typeface="Wingdings" panose="05000000000000000000" pitchFamily="2" charset="2"/>
              <a:buChar char="Ø"/>
              <a:defRPr/>
            </a:pPr>
            <a:r>
              <a:rPr lang="en-US" sz="3600" dirty="0">
                <a:latin typeface="Times New Roman" panose="02020603050405020304" pitchFamily="18" charset="0"/>
                <a:cs typeface="Times New Roman" panose="02020603050405020304" pitchFamily="18" charset="0"/>
              </a:rPr>
              <a:t>Student Introductions</a:t>
            </a:r>
          </a:p>
          <a:p>
            <a:pPr marL="742950" lvl="1" indent="-285750" eaLnBrk="1" hangingPunct="1">
              <a:spcBef>
                <a:spcPct val="20000"/>
              </a:spcBef>
              <a:buFont typeface="Arial" charset="0"/>
              <a:buChar char="–"/>
              <a:defRPr/>
            </a:pPr>
            <a:endParaRPr lang="en-US" sz="3200" dirty="0">
              <a:latin typeface="Times New Roman" panose="02020603050405020304" pitchFamily="18" charset="0"/>
              <a:cs typeface="Times New Roman" panose="02020603050405020304" pitchFamily="18" charset="0"/>
            </a:endParaRPr>
          </a:p>
          <a:p>
            <a:pPr marL="742950" lvl="1" indent="-285750" eaLnBrk="1" hangingPunct="1">
              <a:spcBef>
                <a:spcPct val="20000"/>
              </a:spcBef>
              <a:buFont typeface="Arial" charset="0"/>
              <a:buChar char="–"/>
              <a:defRPr/>
            </a:pPr>
            <a:endParaRPr lang="en-US" sz="3200" dirty="0">
              <a:latin typeface="Times New Roman" panose="02020603050405020304" pitchFamily="18" charset="0"/>
              <a:cs typeface="Times New Roman" panose="02020603050405020304" pitchFamily="18" charset="0"/>
            </a:endParaRPr>
          </a:p>
          <a:p>
            <a:pPr marL="742950" lvl="1" indent="-285750" eaLnBrk="1" hangingPunct="1">
              <a:spcBef>
                <a:spcPct val="20000"/>
              </a:spcBef>
              <a:buFont typeface="Arial" charset="0"/>
              <a:buChar char="–"/>
              <a:defRPr/>
            </a:pPr>
            <a:endParaRPr lang="en-US" sz="3200" dirty="0">
              <a:latin typeface="+mn-lt"/>
              <a:cs typeface="+mn-cs"/>
            </a:endParaRPr>
          </a:p>
          <a:p>
            <a:pPr marL="742950" lvl="1" indent="-285750" eaLnBrk="1" hangingPunct="1">
              <a:spcBef>
                <a:spcPct val="20000"/>
              </a:spcBef>
              <a:buFont typeface="Arial" charset="0"/>
              <a:buChar char="–"/>
              <a:defRPr/>
            </a:pPr>
            <a:endParaRPr lang="en-US" sz="3200" dirty="0">
              <a:latin typeface="+mn-lt"/>
              <a:cs typeface="+mn-cs"/>
            </a:endParaRPr>
          </a:p>
          <a:p>
            <a:pPr marL="742950" lvl="1" indent="-285750" eaLnBrk="1" hangingPunct="1">
              <a:spcBef>
                <a:spcPct val="20000"/>
              </a:spcBef>
              <a:buFont typeface="Arial" charset="0"/>
              <a:buChar char="–"/>
              <a:defRPr/>
            </a:pPr>
            <a:endParaRPr lang="en-US" sz="3200" dirty="0">
              <a:latin typeface="+mn-lt"/>
              <a:cs typeface="+mn-cs"/>
            </a:endParaRPr>
          </a:p>
          <a:p>
            <a:pPr marL="342900" indent="-342900" eaLnBrk="1" hangingPunct="1">
              <a:spcBef>
                <a:spcPct val="20000"/>
              </a:spcBef>
              <a:buFont typeface="Arial" charset="0"/>
              <a:buNone/>
              <a:defRPr/>
            </a:pPr>
            <a:endParaRPr lang="en-US" sz="3200" dirty="0">
              <a:latin typeface="+mn-lt"/>
              <a:cs typeface="+mn-c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6">
            <a:extLst>
              <a:ext uri="{FF2B5EF4-FFF2-40B4-BE49-F238E27FC236}">
                <a16:creationId xmlns:a16="http://schemas.microsoft.com/office/drawing/2014/main" id="{DC8F2E15-7943-4239-BDEC-42F5DFC96FC1}"/>
              </a:ext>
            </a:extLst>
          </p:cNvPr>
          <p:cNvSpPr>
            <a:spLocks noGrp="1"/>
          </p:cNvSpPr>
          <p:nvPr>
            <p:ph sz="half" idx="1"/>
          </p:nvPr>
        </p:nvSpPr>
        <p:spPr>
          <a:xfrm>
            <a:off x="1409700" y="928688"/>
            <a:ext cx="7086600" cy="5624512"/>
          </a:xfrm>
        </p:spPr>
        <p:txBody>
          <a:bodyPr/>
          <a:lstStyle/>
          <a:p>
            <a:pPr eaLnBrk="1" hangingPunct="1">
              <a:buFont typeface="Wingdings" pitchFamily="2" charset="2"/>
              <a:buChar char="Ø"/>
              <a:defRPr/>
            </a:pPr>
            <a:r>
              <a:rPr lang="en-US" altLang="en-US" sz="2800" dirty="0">
                <a:latin typeface="Times New Roman" panose="02020603050405020304" pitchFamily="18" charset="0"/>
                <a:cs typeface="Times New Roman" panose="02020603050405020304" pitchFamily="18" charset="0"/>
              </a:rPr>
              <a:t>The student should be able to:</a:t>
            </a:r>
          </a:p>
          <a:p>
            <a:pPr lvl="1" eaLnBrk="1" hangingPunct="1">
              <a:buFont typeface="Wingdings" panose="05000000000000000000" pitchFamily="2" charset="2"/>
              <a:buChar char="§"/>
              <a:defRPr/>
            </a:pPr>
            <a:r>
              <a:rPr lang="en-US" altLang="en-US" sz="2800" dirty="0">
                <a:latin typeface="Times New Roman" panose="02020603050405020304" pitchFamily="18" charset="0"/>
                <a:cs typeface="Times New Roman" panose="02020603050405020304" pitchFamily="18" charset="0"/>
              </a:rPr>
              <a:t> Describe what PBL concepts are important to atmospheric dispersion and ground-level pollutant concentrations. </a:t>
            </a:r>
          </a:p>
          <a:p>
            <a:pPr lvl="1" eaLnBrk="1" hangingPunct="1">
              <a:buFont typeface="Wingdings" panose="05000000000000000000" pitchFamily="2" charset="2"/>
              <a:buChar char="§"/>
              <a:defRPr/>
            </a:pPr>
            <a:r>
              <a:rPr lang="en-US" altLang="en-US" sz="2800" dirty="0">
                <a:latin typeface="Times New Roman" panose="02020603050405020304" pitchFamily="18" charset="0"/>
                <a:cs typeface="Times New Roman" panose="02020603050405020304" pitchFamily="18" charset="0"/>
              </a:rPr>
              <a:t>Explain how, in AERMOD, the primary processes related to dispersion in the atmospheric boundary layer (ABL) are constructed </a:t>
            </a:r>
          </a:p>
          <a:p>
            <a:pPr lvl="1" eaLnBrk="1" hangingPunct="1">
              <a:buFont typeface="Wingdings" panose="05000000000000000000" pitchFamily="2" charset="2"/>
              <a:buChar char="§"/>
              <a:defRPr/>
            </a:pPr>
            <a:r>
              <a:rPr lang="en-US" altLang="en-US" sz="2800" dirty="0">
                <a:latin typeface="Times New Roman" panose="02020603050405020304" pitchFamily="18" charset="0"/>
                <a:cs typeface="Times New Roman" panose="02020603050405020304" pitchFamily="18" charset="0"/>
              </a:rPr>
              <a:t>Define much of the terminology that is used in AERMOD</a:t>
            </a:r>
          </a:p>
          <a:p>
            <a:pPr marL="0" indent="0" eaLnBrk="1" hangingPunct="1">
              <a:buFont typeface="Wingdings" pitchFamily="2" charset="2"/>
              <a:buNone/>
              <a:defRPr/>
            </a:pPr>
            <a:endParaRPr lang="en-US" altLang="en-US" sz="2800" dirty="0">
              <a:latin typeface="Times New Roman" panose="02020603050405020304" pitchFamily="18" charset="0"/>
              <a:cs typeface="Times New Roman" panose="02020603050405020304" pitchFamily="18" charset="0"/>
            </a:endParaRPr>
          </a:p>
          <a:p>
            <a:pPr marL="457200" lvl="1" indent="0" eaLnBrk="1" hangingPunct="1">
              <a:buFont typeface="Arial" panose="020B0604020202020204" pitchFamily="34" charset="0"/>
              <a:buNone/>
              <a:defRPr/>
            </a:pPr>
            <a:endParaRPr lang="en-US" altLang="en-US" sz="2000" dirty="0">
              <a:latin typeface="Times New Roman" panose="02020603050405020304" pitchFamily="18" charset="0"/>
              <a:cs typeface="Times New Roman" panose="02020603050405020304" pitchFamily="18" charset="0"/>
            </a:endParaRPr>
          </a:p>
          <a:p>
            <a:pPr eaLnBrk="1" hangingPunct="1">
              <a:defRPr/>
            </a:pPr>
            <a:endParaRPr lang="en-US" altLang="en-US" sz="1800" dirty="0">
              <a:latin typeface="Times New Roman" panose="02020603050405020304" pitchFamily="18" charset="0"/>
              <a:cs typeface="Times New Roman" panose="02020603050405020304" pitchFamily="18" charset="0"/>
            </a:endParaRPr>
          </a:p>
          <a:p>
            <a:pPr lvl="1" eaLnBrk="1" hangingPunct="1">
              <a:defRPr/>
            </a:pPr>
            <a:endParaRPr lang="en-US" altLang="en-US" sz="1800" dirty="0">
              <a:latin typeface="Times New Roman" panose="02020603050405020304" pitchFamily="18" charset="0"/>
              <a:cs typeface="Times New Roman" panose="02020603050405020304" pitchFamily="18" charset="0"/>
            </a:endParaRPr>
          </a:p>
          <a:p>
            <a:pPr lvl="1" eaLnBrk="1" hangingPunct="1">
              <a:defRPr/>
            </a:pPr>
            <a:endParaRPr lang="en-US" altLang="en-US" sz="1800" dirty="0">
              <a:latin typeface="Times New Roman" panose="02020603050405020304" pitchFamily="18" charset="0"/>
              <a:cs typeface="Times New Roman" panose="02020603050405020304" pitchFamily="18" charset="0"/>
            </a:endParaRPr>
          </a:p>
          <a:p>
            <a:pPr eaLnBrk="1" hangingPunct="1">
              <a:buFont typeface="Wingdings" pitchFamily="2" charset="2"/>
              <a:buNone/>
              <a:defRPr/>
            </a:pPr>
            <a:endParaRPr lang="en-US" altLang="en-US" sz="1800" dirty="0">
              <a:latin typeface="Times New Roman" panose="02020603050405020304" pitchFamily="18" charset="0"/>
              <a:cs typeface="Times New Roman" panose="02020603050405020304" pitchFamily="18" charset="0"/>
            </a:endParaRPr>
          </a:p>
        </p:txBody>
      </p:sp>
      <p:sp>
        <p:nvSpPr>
          <p:cNvPr id="5" name="Title 4">
            <a:extLst>
              <a:ext uri="{FF2B5EF4-FFF2-40B4-BE49-F238E27FC236}">
                <a16:creationId xmlns:a16="http://schemas.microsoft.com/office/drawing/2014/main" id="{51A791EA-D1B8-414C-B822-66ACDE3E0623}"/>
              </a:ext>
            </a:extLst>
          </p:cNvPr>
          <p:cNvSpPr>
            <a:spLocks noGrp="1"/>
          </p:cNvSpPr>
          <p:nvPr>
            <p:ph type="title"/>
          </p:nvPr>
        </p:nvSpPr>
        <p:spPr/>
        <p:txBody>
          <a:bodyPr/>
          <a:lstStyle/>
          <a:p>
            <a:pPr eaLnBrk="1" hangingPunct="1">
              <a:defRPr/>
            </a:pPr>
            <a:r>
              <a:rPr lang="en-US">
                <a:latin typeface="Times New Roman" panose="02020603050405020304" pitchFamily="18" charset="0"/>
                <a:cs typeface="Times New Roman" panose="02020603050405020304" pitchFamily="18" charset="0"/>
              </a:rPr>
              <a:t>Course Objective 1</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6">
            <a:extLst>
              <a:ext uri="{FF2B5EF4-FFF2-40B4-BE49-F238E27FC236}">
                <a16:creationId xmlns:a16="http://schemas.microsoft.com/office/drawing/2014/main" id="{51612729-7CD7-47C9-8974-5223AD2004D8}"/>
              </a:ext>
            </a:extLst>
          </p:cNvPr>
          <p:cNvSpPr>
            <a:spLocks noGrp="1"/>
          </p:cNvSpPr>
          <p:nvPr>
            <p:ph sz="half" idx="1"/>
          </p:nvPr>
        </p:nvSpPr>
        <p:spPr>
          <a:xfrm>
            <a:off x="1600200" y="984250"/>
            <a:ext cx="7086600" cy="5568950"/>
          </a:xfrm>
        </p:spPr>
        <p:txBody>
          <a:bodyPr/>
          <a:lstStyle/>
          <a:p>
            <a:pPr eaLnBrk="1" hangingPunct="1">
              <a:buFont typeface="Wingdings" pitchFamily="2" charset="2"/>
              <a:buChar char="Ø"/>
              <a:defRPr/>
            </a:pPr>
            <a:r>
              <a:rPr lang="en-US" altLang="en-US" sz="2000" dirty="0">
                <a:latin typeface="Times New Roman" panose="02020603050405020304" pitchFamily="18" charset="0"/>
                <a:cs typeface="Times New Roman" panose="02020603050405020304" pitchFamily="18" charset="0"/>
              </a:rPr>
              <a:t>The student should be able to run a complete modeling scenario using the AERMOD modeling system. The student should be able to:</a:t>
            </a:r>
          </a:p>
          <a:p>
            <a:pPr lvl="1" eaLnBrk="1" hangingPunct="1">
              <a:buFont typeface="Wingdings" panose="05000000000000000000" pitchFamily="2" charset="2"/>
              <a:buChar char="§"/>
              <a:defRPr/>
            </a:pPr>
            <a:r>
              <a:rPr lang="en-US" altLang="en-US" sz="1800" dirty="0">
                <a:latin typeface="Times New Roman" panose="02020603050405020304" pitchFamily="18" charset="0"/>
                <a:cs typeface="Times New Roman" panose="02020603050405020304" pitchFamily="18" charset="0"/>
              </a:rPr>
              <a:t>Develop the inputs needed to execute AERMOD and its preprocessors</a:t>
            </a:r>
            <a:r>
              <a:rPr lang="en-US" altLang="en-US" sz="1800" dirty="0">
                <a:solidFill>
                  <a:schemeClr val="accent2">
                    <a:lumMod val="60000"/>
                    <a:lumOff val="40000"/>
                  </a:schemeClr>
                </a:solidFill>
                <a:latin typeface="Times New Roman" panose="02020603050405020304" pitchFamily="18" charset="0"/>
                <a:cs typeface="Times New Roman" panose="02020603050405020304" pitchFamily="18" charset="0"/>
              </a:rPr>
              <a:t> </a:t>
            </a:r>
            <a:r>
              <a:rPr lang="en-US" altLang="en-US" sz="1800" dirty="0">
                <a:latin typeface="Times New Roman" panose="02020603050405020304" pitchFamily="18" charset="0"/>
                <a:cs typeface="Times New Roman" panose="02020603050405020304" pitchFamily="18" charset="0"/>
              </a:rPr>
              <a:t>wo/using a 3</a:t>
            </a:r>
            <a:r>
              <a:rPr lang="en-US" altLang="en-US" sz="1800" baseline="30000" dirty="0">
                <a:latin typeface="Times New Roman" panose="02020603050405020304" pitchFamily="18" charset="0"/>
                <a:cs typeface="Times New Roman" panose="02020603050405020304" pitchFamily="18" charset="0"/>
              </a:rPr>
              <a:t>rd </a:t>
            </a:r>
            <a:r>
              <a:rPr lang="en-US" altLang="en-US" sz="1800" dirty="0">
                <a:latin typeface="Times New Roman" panose="02020603050405020304" pitchFamily="18" charset="0"/>
                <a:cs typeface="Times New Roman" panose="02020603050405020304" pitchFamily="18" charset="0"/>
              </a:rPr>
              <a:t>Party GUI</a:t>
            </a:r>
          </a:p>
          <a:p>
            <a:pPr lvl="1" eaLnBrk="1" hangingPunct="1">
              <a:buFont typeface="Wingdings" panose="05000000000000000000" pitchFamily="2" charset="2"/>
              <a:buChar char="§"/>
              <a:defRPr/>
            </a:pPr>
            <a:r>
              <a:rPr lang="en-US" altLang="en-US" sz="1800" dirty="0">
                <a:latin typeface="Times New Roman" panose="02020603050405020304" pitchFamily="18" charset="0"/>
                <a:cs typeface="Times New Roman" panose="02020603050405020304" pitchFamily="18" charset="0"/>
              </a:rPr>
              <a:t>Run the model and each preprocessor successfully</a:t>
            </a:r>
          </a:p>
          <a:p>
            <a:pPr lvl="1" eaLnBrk="1" hangingPunct="1">
              <a:buFont typeface="Wingdings" panose="05000000000000000000" pitchFamily="2" charset="2"/>
              <a:buChar char="§"/>
              <a:defRPr/>
            </a:pPr>
            <a:r>
              <a:rPr lang="en-US" altLang="en-US" sz="1800" dirty="0">
                <a:latin typeface="Times New Roman" panose="02020603050405020304" pitchFamily="18" charset="0"/>
                <a:cs typeface="Times New Roman" panose="02020603050405020304" pitchFamily="18" charset="0"/>
              </a:rPr>
              <a:t>Troubleshoot an unsuccessful run</a:t>
            </a:r>
          </a:p>
          <a:p>
            <a:pPr lvl="1" eaLnBrk="1" hangingPunct="1">
              <a:buFont typeface="Wingdings" panose="05000000000000000000" pitchFamily="2" charset="2"/>
              <a:buChar char="§"/>
              <a:defRPr/>
            </a:pPr>
            <a:r>
              <a:rPr lang="en-US" altLang="en-US" sz="1800" dirty="0">
                <a:latin typeface="Times New Roman" panose="02020603050405020304" pitchFamily="18" charset="0"/>
                <a:cs typeface="Times New Roman" panose="02020603050405020304" pitchFamily="18" charset="0"/>
              </a:rPr>
              <a:t>Analyze the output from the preprocessors and AERMOD </a:t>
            </a:r>
          </a:p>
          <a:p>
            <a:pPr eaLnBrk="1" hangingPunct="1">
              <a:buFont typeface="Wingdings" panose="05000000000000000000" pitchFamily="2" charset="2"/>
              <a:buChar char="Ø"/>
              <a:defRPr/>
            </a:pPr>
            <a:r>
              <a:rPr lang="en-US" altLang="en-US" sz="1800" dirty="0">
                <a:latin typeface="Times New Roman" panose="02020603050405020304" pitchFamily="18" charset="0"/>
                <a:cs typeface="Times New Roman" panose="02020603050405020304" pitchFamily="18" charset="0"/>
              </a:rPr>
              <a:t>We will also be covering AERSCREEN such that the student should be able to:</a:t>
            </a:r>
          </a:p>
          <a:p>
            <a:pPr lvl="1" eaLnBrk="1" hangingPunct="1">
              <a:buFont typeface="Wingdings" panose="05000000000000000000" pitchFamily="2" charset="2"/>
              <a:buChar char="§"/>
              <a:defRPr/>
            </a:pPr>
            <a:r>
              <a:rPr lang="en-US" altLang="en-US" sz="1800" dirty="0">
                <a:latin typeface="Times New Roman" panose="02020603050405020304" pitchFamily="18" charset="0"/>
                <a:cs typeface="Times New Roman" panose="02020603050405020304" pitchFamily="18" charset="0"/>
              </a:rPr>
              <a:t>Understand the basic concepts used by AERSCREEN to produce a conservative concentration prediction relative to AERMOD</a:t>
            </a:r>
          </a:p>
          <a:p>
            <a:pPr lvl="1" eaLnBrk="1" hangingPunct="1">
              <a:buFont typeface="Wingdings" panose="05000000000000000000" pitchFamily="2" charset="2"/>
              <a:buChar char="§"/>
              <a:defRPr/>
            </a:pPr>
            <a:r>
              <a:rPr lang="en-US" altLang="en-US" sz="1800" dirty="0">
                <a:latin typeface="Times New Roman" panose="02020603050405020304" pitchFamily="18" charset="0"/>
                <a:cs typeface="Times New Roman" panose="02020603050405020304" pitchFamily="18" charset="0"/>
              </a:rPr>
              <a:t>Run AERSCREEN both interactively and through its restart option</a:t>
            </a:r>
          </a:p>
          <a:p>
            <a:pPr lvl="1" eaLnBrk="1" hangingPunct="1">
              <a:buFont typeface="Wingdings" panose="05000000000000000000" pitchFamily="2" charset="2"/>
              <a:buChar char="§"/>
              <a:defRPr/>
            </a:pPr>
            <a:r>
              <a:rPr lang="en-US" altLang="en-US" sz="1800" dirty="0">
                <a:latin typeface="Times New Roman" panose="02020603050405020304" pitchFamily="18" charset="0"/>
                <a:cs typeface="Times New Roman" panose="02020603050405020304" pitchFamily="18" charset="0"/>
              </a:rPr>
              <a:t> Run AERSCREEN on one of the examples from the class both interactively and via restart</a:t>
            </a:r>
          </a:p>
          <a:p>
            <a:pPr lvl="1" eaLnBrk="1" hangingPunct="1">
              <a:buFont typeface="Wingdings" panose="05000000000000000000" pitchFamily="2" charset="2"/>
              <a:buChar char="§"/>
              <a:defRPr/>
            </a:pPr>
            <a:endParaRPr lang="en-US" altLang="en-US" sz="1800" dirty="0">
              <a:latin typeface="Times New Roman" panose="02020603050405020304" pitchFamily="18" charset="0"/>
              <a:cs typeface="Times New Roman" panose="02020603050405020304" pitchFamily="18" charset="0"/>
            </a:endParaRPr>
          </a:p>
          <a:p>
            <a:pPr marL="457200" lvl="1" indent="0" eaLnBrk="1" hangingPunct="1">
              <a:buFont typeface="Arial" panose="020B0604020202020204" pitchFamily="34" charset="0"/>
              <a:buNone/>
              <a:defRPr/>
            </a:pPr>
            <a:endParaRPr lang="en-US" altLang="en-US" sz="1600" dirty="0">
              <a:latin typeface="Times New Roman" panose="02020603050405020304" pitchFamily="18" charset="0"/>
              <a:cs typeface="Times New Roman" panose="02020603050405020304" pitchFamily="18" charset="0"/>
            </a:endParaRPr>
          </a:p>
          <a:p>
            <a:pPr marL="0" indent="0" eaLnBrk="1" hangingPunct="1">
              <a:buFont typeface="Wingdings" pitchFamily="2" charset="2"/>
              <a:buNone/>
              <a:defRPr/>
            </a:pPr>
            <a:endParaRPr lang="en-US" altLang="en-US" sz="1400" dirty="0">
              <a:latin typeface="Times New Roman" panose="02020603050405020304" pitchFamily="18" charset="0"/>
              <a:cs typeface="Times New Roman" panose="02020603050405020304" pitchFamily="18" charset="0"/>
            </a:endParaRPr>
          </a:p>
          <a:p>
            <a:pPr eaLnBrk="1" hangingPunct="1">
              <a:defRPr/>
            </a:pPr>
            <a:endParaRPr lang="en-US" altLang="en-US" sz="1600" dirty="0">
              <a:latin typeface="Times New Roman" panose="02020603050405020304" pitchFamily="18" charset="0"/>
              <a:cs typeface="Times New Roman" panose="02020603050405020304" pitchFamily="18" charset="0"/>
            </a:endParaRPr>
          </a:p>
          <a:p>
            <a:pPr lvl="1" eaLnBrk="1" hangingPunct="1">
              <a:defRPr/>
            </a:pPr>
            <a:endParaRPr lang="en-US" altLang="en-US" sz="1600" dirty="0">
              <a:latin typeface="Times New Roman" panose="02020603050405020304" pitchFamily="18" charset="0"/>
              <a:cs typeface="Times New Roman" panose="02020603050405020304" pitchFamily="18" charset="0"/>
            </a:endParaRPr>
          </a:p>
          <a:p>
            <a:pPr lvl="1" eaLnBrk="1" hangingPunct="1">
              <a:defRPr/>
            </a:pPr>
            <a:endParaRPr lang="en-US" altLang="en-US" sz="1600" dirty="0">
              <a:latin typeface="Times New Roman" panose="02020603050405020304" pitchFamily="18" charset="0"/>
              <a:cs typeface="Times New Roman" panose="02020603050405020304" pitchFamily="18" charset="0"/>
            </a:endParaRPr>
          </a:p>
          <a:p>
            <a:pPr eaLnBrk="1" hangingPunct="1">
              <a:buFont typeface="Wingdings" pitchFamily="2" charset="2"/>
              <a:buNone/>
              <a:defRPr/>
            </a:pPr>
            <a:endParaRPr lang="en-US" altLang="en-US" sz="1600" dirty="0">
              <a:latin typeface="Times New Roman" panose="02020603050405020304" pitchFamily="18" charset="0"/>
              <a:cs typeface="Times New Roman" panose="02020603050405020304" pitchFamily="18" charset="0"/>
            </a:endParaRPr>
          </a:p>
        </p:txBody>
      </p:sp>
      <p:sp>
        <p:nvSpPr>
          <p:cNvPr id="5" name="Title 4">
            <a:extLst>
              <a:ext uri="{FF2B5EF4-FFF2-40B4-BE49-F238E27FC236}">
                <a16:creationId xmlns:a16="http://schemas.microsoft.com/office/drawing/2014/main" id="{743C7B36-BFF3-42CD-BAC4-5037070FB974}"/>
              </a:ext>
            </a:extLst>
          </p:cNvPr>
          <p:cNvSpPr>
            <a:spLocks noGrp="1"/>
          </p:cNvSpPr>
          <p:nvPr>
            <p:ph type="title"/>
          </p:nvPr>
        </p:nvSpPr>
        <p:spPr/>
        <p:txBody>
          <a:bodyPr/>
          <a:lstStyle/>
          <a:p>
            <a:pPr eaLnBrk="1" hangingPunct="1">
              <a:defRPr/>
            </a:pPr>
            <a:r>
              <a:rPr lang="en-US" dirty="0">
                <a:latin typeface="Times New Roman" panose="02020603050405020304" pitchFamily="18" charset="0"/>
                <a:cs typeface="Times New Roman" panose="02020603050405020304" pitchFamily="18" charset="0"/>
              </a:rPr>
              <a:t>Course Objective 2</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5FF4780-C7E9-4320-AA53-69456D5CE7C9}"/>
              </a:ext>
            </a:extLst>
          </p:cNvPr>
          <p:cNvSpPr>
            <a:spLocks noGrp="1"/>
          </p:cNvSpPr>
          <p:nvPr>
            <p:ph idx="1"/>
          </p:nvPr>
        </p:nvSpPr>
        <p:spPr>
          <a:xfrm>
            <a:off x="1394369" y="1170094"/>
            <a:ext cx="7534876" cy="5944060"/>
          </a:xfrm>
        </p:spPr>
        <p:txBody>
          <a:bodyPr/>
          <a:lstStyle/>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This course is designed to provide a basic introduction to the use of AERMOD in </a:t>
            </a:r>
            <a:r>
              <a:rPr lang="en-US" dirty="0">
                <a:highlight>
                  <a:srgbClr val="FFFF00"/>
                </a:highlight>
                <a:latin typeface="Times New Roman" panose="02020603050405020304" pitchFamily="18" charset="0"/>
                <a:cs typeface="Times New Roman" panose="02020603050405020304" pitchFamily="18" charset="0"/>
              </a:rPr>
              <a:t>regulatory actions</a:t>
            </a:r>
            <a:r>
              <a:rPr lang="en-US" dirty="0">
                <a:latin typeface="Times New Roman" panose="02020603050405020304" pitchFamily="18" charset="0"/>
                <a:cs typeface="Times New Roman" panose="02020603050405020304" pitchFamily="18" charset="0"/>
              </a:rPr>
              <a:t>.  As such we will only be working with the regulatory model options</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There are a number of </a:t>
            </a:r>
            <a:r>
              <a:rPr lang="en-US" dirty="0">
                <a:highlight>
                  <a:srgbClr val="FFFF00"/>
                </a:highlight>
                <a:latin typeface="Times New Roman" panose="02020603050405020304" pitchFamily="18" charset="0"/>
                <a:cs typeface="Times New Roman" panose="02020603050405020304" pitchFamily="18" charset="0"/>
              </a:rPr>
              <a:t>β and </a:t>
            </a:r>
            <a:r>
              <a:rPr lang="el-GR" dirty="0">
                <a:highlight>
                  <a:srgbClr val="FFFF00"/>
                </a:highlight>
                <a:latin typeface="Times New Roman" panose="02020603050405020304" pitchFamily="18" charset="0"/>
                <a:cs typeface="Times New Roman" panose="02020603050405020304" pitchFamily="18" charset="0"/>
              </a:rPr>
              <a:t>α</a:t>
            </a:r>
            <a:r>
              <a:rPr lang="en-US" dirty="0">
                <a:highlight>
                  <a:srgbClr val="FFFF00"/>
                </a:highlight>
                <a:latin typeface="Times New Roman" panose="02020603050405020304" pitchFamily="18" charset="0"/>
                <a:cs typeface="Times New Roman" panose="02020603050405020304" pitchFamily="18" charset="0"/>
              </a:rPr>
              <a:t> options </a:t>
            </a:r>
            <a:r>
              <a:rPr lang="en-US" dirty="0">
                <a:latin typeface="Times New Roman" panose="02020603050405020304" pitchFamily="18" charset="0"/>
                <a:cs typeface="Times New Roman" panose="02020603050405020304" pitchFamily="18" charset="0"/>
              </a:rPr>
              <a:t>that we will only partially cover, in passing, for completeness. </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 Lectures in this class will generally precede a hands-on exercise</a:t>
            </a:r>
          </a:p>
          <a:p>
            <a:pPr lvl="1"/>
            <a:endParaRPr lang="en-US" sz="20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BFCBD7AE-626B-44AC-97ED-68FF8207287C}"/>
              </a:ext>
            </a:extLst>
          </p:cNvPr>
          <p:cNvSpPr>
            <a:spLocks noGrp="1"/>
          </p:cNvSpPr>
          <p:nvPr>
            <p:ph type="title"/>
          </p:nvPr>
        </p:nvSpPr>
        <p:spPr>
          <a:xfrm>
            <a:off x="1428007" y="214427"/>
            <a:ext cx="7467600" cy="623888"/>
          </a:xfrm>
        </p:spPr>
        <p:txBody>
          <a:bodyPr/>
          <a:lstStyle/>
          <a:p>
            <a:r>
              <a:rPr lang="en-US" dirty="0">
                <a:latin typeface="Times New Roman" panose="02020603050405020304" pitchFamily="18" charset="0"/>
                <a:cs typeface="Times New Roman" panose="02020603050405020304" pitchFamily="18" charset="0"/>
              </a:rPr>
              <a:t>Approach</a:t>
            </a:r>
          </a:p>
        </p:txBody>
      </p:sp>
    </p:spTree>
    <p:extLst>
      <p:ext uri="{BB962C8B-B14F-4D97-AF65-F5344CB8AC3E}">
        <p14:creationId xmlns:p14="http://schemas.microsoft.com/office/powerpoint/2010/main" val="41007640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5FF4780-C7E9-4320-AA53-69456D5CE7C9}"/>
              </a:ext>
            </a:extLst>
          </p:cNvPr>
          <p:cNvSpPr>
            <a:spLocks noGrp="1"/>
          </p:cNvSpPr>
          <p:nvPr>
            <p:ph idx="1"/>
          </p:nvPr>
        </p:nvSpPr>
        <p:spPr>
          <a:xfrm>
            <a:off x="1365186" y="596161"/>
            <a:ext cx="7534876" cy="5944060"/>
          </a:xfrm>
        </p:spPr>
        <p:txBody>
          <a:bodyPr/>
          <a:lstStyle/>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Hands-On Exercises:</a:t>
            </a:r>
          </a:p>
          <a:p>
            <a:pPr lvl="1">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This course takes you through modeling a </a:t>
            </a:r>
            <a:r>
              <a:rPr lang="en-US" sz="2000" dirty="0">
                <a:highlight>
                  <a:srgbClr val="FFFF00"/>
                </a:highlight>
                <a:latin typeface="Times New Roman" panose="02020603050405020304" pitchFamily="18" charset="0"/>
                <a:cs typeface="Times New Roman" panose="02020603050405020304" pitchFamily="18" charset="0"/>
              </a:rPr>
              <a:t>single source in complex terrain with building downwash</a:t>
            </a:r>
          </a:p>
          <a:p>
            <a:pPr lvl="1">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You will </a:t>
            </a:r>
            <a:r>
              <a:rPr lang="en-US" sz="2000" dirty="0">
                <a:highlight>
                  <a:srgbClr val="FFFF00"/>
                </a:highlight>
                <a:latin typeface="Times New Roman" panose="02020603050405020304" pitchFamily="18" charset="0"/>
                <a:cs typeface="Times New Roman" panose="02020603050405020304" pitchFamily="18" charset="0"/>
              </a:rPr>
              <a:t>run each of the preprocessors </a:t>
            </a:r>
            <a:r>
              <a:rPr lang="en-US" sz="2000" dirty="0">
                <a:latin typeface="Times New Roman" panose="02020603050405020304" pitchFamily="18" charset="0"/>
                <a:cs typeface="Times New Roman" panose="02020603050405020304" pitchFamily="18" charset="0"/>
              </a:rPr>
              <a:t>needed to produce the data used to run AERMOD – many of these preprocessors must be run in a specific order</a:t>
            </a:r>
          </a:p>
          <a:p>
            <a:pPr lvl="1">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We will examine the results from each preprocessor and AERMOD</a:t>
            </a:r>
          </a:p>
          <a:p>
            <a:pPr lvl="1">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You will then run AERMOD to determine impact on the NAAQS for SO</a:t>
            </a:r>
            <a:r>
              <a:rPr lang="en-US" sz="2000" baseline="-25000" dirty="0">
                <a:latin typeface="Times New Roman" panose="02020603050405020304" pitchFamily="18" charset="0"/>
                <a:cs typeface="Times New Roman" panose="02020603050405020304" pitchFamily="18" charset="0"/>
              </a:rPr>
              <a:t>2 </a:t>
            </a:r>
            <a:r>
              <a:rPr lang="en-US" sz="2000" dirty="0">
                <a:latin typeface="Times New Roman" panose="02020603050405020304" pitchFamily="18" charset="0"/>
                <a:cs typeface="Times New Roman" panose="02020603050405020304" pitchFamily="18" charset="0"/>
              </a:rPr>
              <a:t> via the courses Hands-On exercises.</a:t>
            </a:r>
          </a:p>
          <a:p>
            <a:pPr lvl="1">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In addition to the Hands-On exercises there will be 6 In-Class Exercises that you will perform alone to develop additional experience with the model.</a:t>
            </a:r>
          </a:p>
          <a:p>
            <a:pPr lvl="1">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You will run AERSCREEN on the regulatory application and compare its results to the refined results of AERMOD</a:t>
            </a:r>
          </a:p>
          <a:p>
            <a:pPr>
              <a:buFont typeface="Wingdings" panose="05000000000000000000" pitchFamily="2" charset="2"/>
              <a:buChar char="Ø"/>
            </a:pPr>
            <a:endParaRPr lang="en-US" sz="18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BFCBD7AE-626B-44AC-97ED-68FF8207287C}"/>
              </a:ext>
            </a:extLst>
          </p:cNvPr>
          <p:cNvSpPr>
            <a:spLocks noGrp="1"/>
          </p:cNvSpPr>
          <p:nvPr>
            <p:ph type="title"/>
          </p:nvPr>
        </p:nvSpPr>
        <p:spPr>
          <a:xfrm>
            <a:off x="1189703" y="39329"/>
            <a:ext cx="7467600" cy="623888"/>
          </a:xfrm>
        </p:spPr>
        <p:txBody>
          <a:bodyPr/>
          <a:lstStyle/>
          <a:p>
            <a:r>
              <a:rPr lang="en-US" dirty="0">
                <a:latin typeface="Times New Roman" panose="02020603050405020304" pitchFamily="18" charset="0"/>
                <a:cs typeface="Times New Roman" panose="02020603050405020304" pitchFamily="18" charset="0"/>
              </a:rPr>
              <a:t>Approach</a:t>
            </a:r>
          </a:p>
        </p:txBody>
      </p:sp>
    </p:spTree>
    <p:extLst>
      <p:ext uri="{BB962C8B-B14F-4D97-AF65-F5344CB8AC3E}">
        <p14:creationId xmlns:p14="http://schemas.microsoft.com/office/powerpoint/2010/main" val="903655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5FF4780-C7E9-4320-AA53-69456D5CE7C9}"/>
              </a:ext>
            </a:extLst>
          </p:cNvPr>
          <p:cNvSpPr>
            <a:spLocks noGrp="1"/>
          </p:cNvSpPr>
          <p:nvPr>
            <p:ph idx="1"/>
          </p:nvPr>
        </p:nvSpPr>
        <p:spPr>
          <a:xfrm>
            <a:off x="1396717" y="663217"/>
            <a:ext cx="7534876" cy="5944060"/>
          </a:xfrm>
        </p:spPr>
        <p:txBody>
          <a:bodyPr/>
          <a:lstStyle/>
          <a:p>
            <a:pPr>
              <a:buFont typeface="Wingdings" panose="05000000000000000000" pitchFamily="2" charset="2"/>
              <a:buChar char="Ø"/>
            </a:pPr>
            <a:r>
              <a:rPr lang="en-US" sz="3200" dirty="0">
                <a:latin typeface="Times New Roman" panose="02020603050405020304" pitchFamily="18" charset="0"/>
                <a:cs typeface="Times New Roman" panose="02020603050405020304" pitchFamily="18" charset="0"/>
              </a:rPr>
              <a:t>Special Considerations:</a:t>
            </a:r>
          </a:p>
          <a:p>
            <a:pPr lvl="1">
              <a:buFont typeface="Wingdings" panose="05000000000000000000" pitchFamily="2" charset="2"/>
              <a:buChar char="§"/>
            </a:pPr>
            <a:r>
              <a:rPr lang="en-US" dirty="0">
                <a:latin typeface="Times New Roman" panose="02020603050405020304" pitchFamily="18" charset="0"/>
                <a:cs typeface="Times New Roman" panose="02020603050405020304" pitchFamily="18" charset="0"/>
              </a:rPr>
              <a:t>You must understand the DOS command </a:t>
            </a:r>
            <a:r>
              <a:rPr lang="en-US" dirty="0">
                <a:highlight>
                  <a:srgbClr val="FFFF00"/>
                </a:highlight>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 </a:t>
            </a:r>
          </a:p>
          <a:p>
            <a:pPr lvl="1">
              <a:buFont typeface="Wingdings" panose="05000000000000000000" pitchFamily="2" charset="2"/>
              <a:buChar char="§"/>
            </a:pPr>
            <a:r>
              <a:rPr lang="en-US" dirty="0">
                <a:latin typeface="Times New Roman" panose="02020603050405020304" pitchFamily="18" charset="0"/>
                <a:cs typeface="Times New Roman" panose="02020603050405020304" pitchFamily="18" charset="0"/>
              </a:rPr>
              <a:t>This command backs-up 1 sub-directory from your working directory.  </a:t>
            </a:r>
          </a:p>
          <a:p>
            <a:pPr lvl="1">
              <a:buFont typeface="Wingdings" panose="05000000000000000000" pitchFamily="2" charset="2"/>
              <a:buChar char="§"/>
            </a:pPr>
            <a:r>
              <a:rPr lang="en-US" dirty="0">
                <a:latin typeface="Times New Roman" panose="02020603050405020304" pitchFamily="18" charset="0"/>
                <a:cs typeface="Times New Roman" panose="02020603050405020304" pitchFamily="18" charset="0"/>
              </a:rPr>
              <a:t>This command can be strung together as many times as you choose. </a:t>
            </a:r>
          </a:p>
          <a:p>
            <a:pPr lvl="1">
              <a:buFont typeface="Wingdings" panose="05000000000000000000" pitchFamily="2" charset="2"/>
              <a:buChar char="§"/>
            </a:pPr>
            <a:r>
              <a:rPr lang="en-US" dirty="0">
                <a:latin typeface="Times New Roman" panose="02020603050405020304" pitchFamily="18" charset="0"/>
                <a:cs typeface="Times New Roman" panose="02020603050405020304" pitchFamily="18" charset="0"/>
              </a:rPr>
              <a:t>For example: Assume your directory structure is: …\One\Two\Three\Four\Five\ and your working directory is </a:t>
            </a:r>
            <a:r>
              <a:rPr lang="en-US" dirty="0">
                <a:highlight>
                  <a:srgbClr val="FFFF00"/>
                </a:highlight>
                <a:latin typeface="Times New Roman" panose="02020603050405020304" pitchFamily="18" charset="0"/>
                <a:cs typeface="Times New Roman" panose="02020603050405020304" pitchFamily="18" charset="0"/>
              </a:rPr>
              <a:t>..\Five</a:t>
            </a:r>
            <a:r>
              <a:rPr lang="en-US" dirty="0">
                <a:latin typeface="Times New Roman" panose="02020603050405020304" pitchFamily="18" charset="0"/>
                <a:cs typeface="Times New Roman" panose="02020603050405020304" pitchFamily="18" charset="0"/>
              </a:rPr>
              <a:t>\, if you want to use a file named </a:t>
            </a:r>
            <a:r>
              <a:rPr lang="en-US" dirty="0">
                <a:highlight>
                  <a:srgbClr val="FFFF00"/>
                </a:highlight>
                <a:latin typeface="Times New Roman" panose="02020603050405020304" pitchFamily="18" charset="0"/>
                <a:cs typeface="Times New Roman" panose="02020603050405020304" pitchFamily="18" charset="0"/>
              </a:rPr>
              <a:t>TEST.INP </a:t>
            </a:r>
            <a:r>
              <a:rPr lang="en-US" dirty="0">
                <a:latin typeface="Times New Roman" panose="02020603050405020304" pitchFamily="18" charset="0"/>
                <a:cs typeface="Times New Roman" panose="02020603050405020304" pitchFamily="18" charset="0"/>
              </a:rPr>
              <a:t>located in the sub-directory</a:t>
            </a:r>
            <a:r>
              <a:rPr lang="en-US" dirty="0">
                <a:highlight>
                  <a:srgbClr val="FFFF00"/>
                </a:highlight>
                <a:latin typeface="Times New Roman" panose="02020603050405020304" pitchFamily="18" charset="0"/>
                <a:cs typeface="Times New Roman" panose="02020603050405020304" pitchFamily="18" charset="0"/>
              </a:rPr>
              <a:t>… \one\, </a:t>
            </a:r>
            <a:r>
              <a:rPr lang="en-US" dirty="0">
                <a:latin typeface="Times New Roman" panose="02020603050405020304" pitchFamily="18" charset="0"/>
                <a:cs typeface="Times New Roman" panose="02020603050405020304" pitchFamily="18" charset="0"/>
              </a:rPr>
              <a:t>then in your working directory </a:t>
            </a:r>
            <a:r>
              <a:rPr lang="en-US" dirty="0">
                <a:highlight>
                  <a:srgbClr val="FFFF00"/>
                </a:highlight>
                <a:latin typeface="Times New Roman" panose="02020603050405020304" pitchFamily="18" charset="0"/>
                <a:cs typeface="Times New Roman" panose="02020603050405020304" pitchFamily="18" charset="0"/>
              </a:rPr>
              <a:t>you will reference the file as:</a:t>
            </a:r>
          </a:p>
          <a:p>
            <a:pPr marL="457200" lvl="1" indent="0">
              <a:buNone/>
            </a:pPr>
            <a:r>
              <a:rPr lang="en-US" dirty="0">
                <a:highlight>
                  <a:srgbClr val="FFFF00"/>
                </a:highlight>
                <a:latin typeface="Times New Roman" panose="02020603050405020304" pitchFamily="18" charset="0"/>
                <a:cs typeface="Times New Roman" panose="02020603050405020304" pitchFamily="18" charset="0"/>
              </a:rPr>
              <a:t> ..\..\..\..\TEST.INP</a:t>
            </a:r>
            <a:r>
              <a:rPr lang="en-US" dirty="0">
                <a:latin typeface="Times New Roman" panose="02020603050405020304" pitchFamily="18" charset="0"/>
                <a:cs typeface="Times New Roman" panose="02020603050405020304" pitchFamily="18" charset="0"/>
              </a:rPr>
              <a:t> this is as if you copied the file into ..\Five\ sub-directory</a:t>
            </a:r>
          </a:p>
        </p:txBody>
      </p:sp>
      <p:sp>
        <p:nvSpPr>
          <p:cNvPr id="3" name="Title 2">
            <a:extLst>
              <a:ext uri="{FF2B5EF4-FFF2-40B4-BE49-F238E27FC236}">
                <a16:creationId xmlns:a16="http://schemas.microsoft.com/office/drawing/2014/main" id="{BFCBD7AE-626B-44AC-97ED-68FF8207287C}"/>
              </a:ext>
            </a:extLst>
          </p:cNvPr>
          <p:cNvSpPr>
            <a:spLocks noGrp="1"/>
          </p:cNvSpPr>
          <p:nvPr>
            <p:ph type="title"/>
          </p:nvPr>
        </p:nvSpPr>
        <p:spPr>
          <a:xfrm>
            <a:off x="1189703" y="39329"/>
            <a:ext cx="7467600" cy="623888"/>
          </a:xfrm>
        </p:spPr>
        <p:txBody>
          <a:bodyPr/>
          <a:lstStyle/>
          <a:p>
            <a:r>
              <a:rPr lang="en-US" dirty="0">
                <a:latin typeface="Times New Roman" panose="02020603050405020304" pitchFamily="18" charset="0"/>
                <a:cs typeface="Times New Roman" panose="02020603050405020304" pitchFamily="18" charset="0"/>
              </a:rPr>
              <a:t>Approach</a:t>
            </a:r>
          </a:p>
        </p:txBody>
      </p:sp>
    </p:spTree>
    <p:extLst>
      <p:ext uri="{BB962C8B-B14F-4D97-AF65-F5344CB8AC3E}">
        <p14:creationId xmlns:p14="http://schemas.microsoft.com/office/powerpoint/2010/main" val="1091465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1">
            <a:extLst>
              <a:ext uri="{FF2B5EF4-FFF2-40B4-BE49-F238E27FC236}">
                <a16:creationId xmlns:a16="http://schemas.microsoft.com/office/drawing/2014/main" id="{98A86061-0F48-4BF3-80FA-87FDF7DCB6CA}"/>
              </a:ext>
            </a:extLst>
          </p:cNvPr>
          <p:cNvSpPr>
            <a:spLocks noGrp="1"/>
          </p:cNvSpPr>
          <p:nvPr>
            <p:ph idx="1"/>
          </p:nvPr>
        </p:nvSpPr>
        <p:spPr>
          <a:xfrm>
            <a:off x="1295400" y="808038"/>
            <a:ext cx="7534275" cy="4589872"/>
          </a:xfrm>
        </p:spPr>
        <p:txBody>
          <a:bodyPr/>
          <a:lstStyle/>
          <a:p>
            <a:pPr marL="282575" indent="-282575" eaLnBrk="1" hangingPunct="1">
              <a:spcBef>
                <a:spcPct val="20000"/>
              </a:spcBef>
              <a:buFont typeface="Wingdings" panose="05000000000000000000" pitchFamily="2" charset="2"/>
              <a:buChar char="Ø"/>
            </a:pPr>
            <a:r>
              <a:rPr lang="en-US" altLang="en-US" dirty="0">
                <a:latin typeface="Times New Roman" panose="02020603050405020304" pitchFamily="18" charset="0"/>
                <a:cs typeface="Times New Roman" panose="02020603050405020304" pitchFamily="18" charset="0"/>
              </a:rPr>
              <a:t>Day 1</a:t>
            </a:r>
            <a:endParaRPr lang="en-US" altLang="en-US" sz="2400" dirty="0">
              <a:latin typeface="Times New Roman" panose="02020603050405020304" pitchFamily="18" charset="0"/>
              <a:cs typeface="Times New Roman" panose="02020603050405020304" pitchFamily="18" charset="0"/>
            </a:endParaRPr>
          </a:p>
          <a:p>
            <a:pPr marL="457200" lvl="1" indent="0" eaLnBrk="1" hangingPunct="1">
              <a:buNone/>
            </a:pPr>
            <a:r>
              <a:rPr lang="en-US" altLang="en-US" u="sng" dirty="0">
                <a:solidFill>
                  <a:srgbClr val="00B050"/>
                </a:solidFill>
                <a:latin typeface="Times New Roman" panose="02020603050405020304" pitchFamily="18" charset="0"/>
                <a:cs typeface="Times New Roman" panose="02020603050405020304" pitchFamily="18" charset="0"/>
              </a:rPr>
              <a:t>Afternoon</a:t>
            </a:r>
            <a:endParaRPr lang="en-US" altLang="en-US" i="1" dirty="0">
              <a:latin typeface="Times New Roman" panose="02020603050405020304" pitchFamily="18" charset="0"/>
              <a:cs typeface="Times New Roman" panose="02020603050405020304" pitchFamily="18" charset="0"/>
            </a:endParaRPr>
          </a:p>
          <a:p>
            <a:pPr lvl="1" eaLnBrk="1" hangingPunct="1">
              <a:buFont typeface="Wingdings" panose="05000000000000000000" pitchFamily="2" charset="2"/>
              <a:buChar char="§"/>
            </a:pPr>
            <a:r>
              <a:rPr lang="en-US" altLang="en-US" i="1" dirty="0">
                <a:latin typeface="Times New Roman" panose="02020603050405020304" pitchFamily="18" charset="0"/>
                <a:cs typeface="Times New Roman" panose="02020603050405020304" pitchFamily="18" charset="0"/>
              </a:rPr>
              <a:t>Introductions, Course Objectives</a:t>
            </a:r>
            <a:r>
              <a:rPr lang="en-US" altLang="en-US" i="1">
                <a:latin typeface="Times New Roman" panose="02020603050405020304" pitchFamily="18" charset="0"/>
                <a:cs typeface="Times New Roman" panose="02020603050405020304" pitchFamily="18" charset="0"/>
              </a:rPr>
              <a:t>, Approach </a:t>
            </a:r>
            <a:r>
              <a:rPr lang="en-US" altLang="en-US" i="1" dirty="0">
                <a:latin typeface="Times New Roman" panose="02020603050405020304" pitchFamily="18" charset="0"/>
                <a:cs typeface="Times New Roman" panose="02020603050405020304" pitchFamily="18" charset="0"/>
              </a:rPr>
              <a:t>and Schedule</a:t>
            </a:r>
          </a:p>
          <a:p>
            <a:pPr lvl="1" eaLnBrk="1" hangingPunct="1">
              <a:buFont typeface="Wingdings" panose="05000000000000000000" pitchFamily="2" charset="2"/>
              <a:buChar char="§"/>
            </a:pPr>
            <a:r>
              <a:rPr lang="en-US" altLang="en-US" i="1" dirty="0">
                <a:latin typeface="Times New Roman" panose="02020603050405020304" pitchFamily="18" charset="0"/>
                <a:cs typeface="Times New Roman" panose="02020603050405020304" pitchFamily="18" charset="0"/>
              </a:rPr>
              <a:t>AERMOD fundamentals Part 1 (lecture)</a:t>
            </a:r>
          </a:p>
          <a:p>
            <a:pPr lvl="1" eaLnBrk="1" hangingPunct="1">
              <a:buFont typeface="Wingdings" panose="05000000000000000000" pitchFamily="2" charset="2"/>
              <a:buChar char="§"/>
            </a:pPr>
            <a:r>
              <a:rPr lang="en-US" altLang="en-US" i="1" dirty="0">
                <a:latin typeface="Times New Roman" panose="02020603050405020304" pitchFamily="18" charset="0"/>
                <a:cs typeface="Times New Roman" panose="02020603050405020304" pitchFamily="18" charset="0"/>
              </a:rPr>
              <a:t>Break</a:t>
            </a:r>
          </a:p>
          <a:p>
            <a:pPr lvl="1" eaLnBrk="1" hangingPunct="1">
              <a:buFont typeface="Wingdings" panose="05000000000000000000" pitchFamily="2" charset="2"/>
              <a:buChar char="§"/>
            </a:pPr>
            <a:r>
              <a:rPr lang="en-US" altLang="en-US" i="1" dirty="0">
                <a:latin typeface="Times New Roman" panose="02020603050405020304" pitchFamily="18" charset="0"/>
                <a:cs typeface="Times New Roman" panose="02020603050405020304" pitchFamily="18" charset="0"/>
              </a:rPr>
              <a:t>General introduction to running AERMOD</a:t>
            </a:r>
          </a:p>
          <a:p>
            <a:pPr lvl="1" eaLnBrk="1" hangingPunct="1">
              <a:buFont typeface="Wingdings" panose="05000000000000000000" pitchFamily="2" charset="2"/>
              <a:buChar char="§"/>
            </a:pPr>
            <a:r>
              <a:rPr lang="en-US" altLang="en-US" i="1" dirty="0">
                <a:latin typeface="Times New Roman" panose="02020603050405020304" pitchFamily="18" charset="0"/>
                <a:cs typeface="Times New Roman" panose="02020603050405020304" pitchFamily="18" charset="0"/>
              </a:rPr>
              <a:t>In-Class Exercise 1</a:t>
            </a:r>
          </a:p>
          <a:p>
            <a:pPr marL="457200" lvl="1" indent="0" eaLnBrk="1" hangingPunct="1">
              <a:buNone/>
            </a:pPr>
            <a:endParaRPr lang="en-US" altLang="en-US" i="1" dirty="0">
              <a:latin typeface="Times New Roman" panose="02020603050405020304" pitchFamily="18" charset="0"/>
              <a:cs typeface="Times New Roman" panose="02020603050405020304" pitchFamily="18" charset="0"/>
            </a:endParaRPr>
          </a:p>
          <a:p>
            <a:pPr marL="457200" lvl="1" indent="0" eaLnBrk="1" hangingPunct="1">
              <a:buNone/>
            </a:pPr>
            <a:endParaRPr lang="en-US" altLang="en-US" sz="32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A06E13DB-A0CC-49FF-BCEC-F80BFD6961AB}"/>
              </a:ext>
            </a:extLst>
          </p:cNvPr>
          <p:cNvSpPr>
            <a:spLocks noGrp="1"/>
          </p:cNvSpPr>
          <p:nvPr>
            <p:ph type="title"/>
          </p:nvPr>
        </p:nvSpPr>
        <p:spPr/>
        <p:txBody>
          <a:bodyPr/>
          <a:lstStyle/>
          <a:p>
            <a:pPr eaLnBrk="1" hangingPunct="1">
              <a:defRPr/>
            </a:pPr>
            <a:r>
              <a:rPr lang="en-US" dirty="0">
                <a:latin typeface="Times New Roman" panose="02020603050405020304" pitchFamily="18" charset="0"/>
                <a:cs typeface="Times New Roman" panose="02020603050405020304" pitchFamily="18" charset="0"/>
              </a:rPr>
              <a:t>Course Schedule</a:t>
            </a:r>
          </a:p>
        </p:txBody>
      </p:sp>
    </p:spTree>
    <p:extLst>
      <p:ext uri="{BB962C8B-B14F-4D97-AF65-F5344CB8AC3E}">
        <p14:creationId xmlns:p14="http://schemas.microsoft.com/office/powerpoint/2010/main" val="32075282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1">
            <a:extLst>
              <a:ext uri="{FF2B5EF4-FFF2-40B4-BE49-F238E27FC236}">
                <a16:creationId xmlns:a16="http://schemas.microsoft.com/office/drawing/2014/main" id="{98A86061-0F48-4BF3-80FA-87FDF7DCB6CA}"/>
              </a:ext>
            </a:extLst>
          </p:cNvPr>
          <p:cNvSpPr>
            <a:spLocks noGrp="1"/>
          </p:cNvSpPr>
          <p:nvPr>
            <p:ph idx="1"/>
          </p:nvPr>
        </p:nvSpPr>
        <p:spPr>
          <a:xfrm>
            <a:off x="1349991" y="644265"/>
            <a:ext cx="7534275" cy="5668962"/>
          </a:xfrm>
        </p:spPr>
        <p:txBody>
          <a:bodyPr/>
          <a:lstStyle/>
          <a:p>
            <a:pPr marL="282575" indent="-282575" eaLnBrk="1" hangingPunct="1">
              <a:spcBef>
                <a:spcPct val="20000"/>
              </a:spcBef>
              <a:buFont typeface="Wingdings" panose="05000000000000000000" pitchFamily="2" charset="2"/>
              <a:buChar char="Ø"/>
            </a:pPr>
            <a:r>
              <a:rPr lang="en-US" altLang="en-US" sz="2400" dirty="0">
                <a:latin typeface="Times New Roman" panose="02020603050405020304" pitchFamily="18" charset="0"/>
                <a:cs typeface="Times New Roman" panose="02020603050405020304" pitchFamily="18" charset="0"/>
              </a:rPr>
              <a:t>Day 2</a:t>
            </a:r>
          </a:p>
          <a:p>
            <a:pPr marL="457200" lvl="1" indent="0" eaLnBrk="1" hangingPunct="1">
              <a:buNone/>
            </a:pPr>
            <a:r>
              <a:rPr lang="en-US" altLang="en-US" sz="2000" u="sng" dirty="0">
                <a:solidFill>
                  <a:srgbClr val="00B050"/>
                </a:solidFill>
                <a:latin typeface="Times New Roman" panose="02020603050405020304" pitchFamily="18" charset="0"/>
                <a:cs typeface="Times New Roman" panose="02020603050405020304" pitchFamily="18" charset="0"/>
              </a:rPr>
              <a:t>Morning</a:t>
            </a:r>
          </a:p>
          <a:p>
            <a:pPr lvl="1" eaLnBrk="1" hangingPunct="1">
              <a:buFont typeface="Wingdings" panose="05000000000000000000" pitchFamily="2" charset="2"/>
              <a:buChar char="§"/>
            </a:pPr>
            <a:r>
              <a:rPr lang="en-US" altLang="en-US" sz="2000" i="1" dirty="0">
                <a:latin typeface="Times New Roman" panose="02020603050405020304" pitchFamily="18" charset="0"/>
                <a:cs typeface="Times New Roman" panose="02020603050405020304" pitchFamily="18" charset="0"/>
              </a:rPr>
              <a:t>Introduction to hands-on activities (lecture)</a:t>
            </a:r>
            <a:endParaRPr lang="en-US" altLang="en-US" sz="2000" u="sng" dirty="0">
              <a:solidFill>
                <a:srgbClr val="00B050"/>
              </a:solidFill>
              <a:latin typeface="Times New Roman" panose="02020603050405020304" pitchFamily="18" charset="0"/>
              <a:cs typeface="Times New Roman" panose="02020603050405020304" pitchFamily="18" charset="0"/>
            </a:endParaRPr>
          </a:p>
          <a:p>
            <a:pPr lvl="1" eaLnBrk="1" hangingPunct="1">
              <a:buFont typeface="Wingdings" panose="05000000000000000000" pitchFamily="2" charset="2"/>
              <a:buChar char="§"/>
            </a:pPr>
            <a:r>
              <a:rPr lang="en-US" altLang="en-US" sz="2000" i="1" dirty="0">
                <a:latin typeface="Times New Roman" panose="02020603050405020304" pitchFamily="18" charset="0"/>
                <a:cs typeface="Times New Roman" panose="02020603050405020304" pitchFamily="18" charset="0"/>
              </a:rPr>
              <a:t>AERMET (Part 1 - lecture)</a:t>
            </a:r>
          </a:p>
          <a:p>
            <a:pPr marL="802386" lvl="1" indent="-342900" eaLnBrk="1" hangingPunct="1">
              <a:spcBef>
                <a:spcPct val="20000"/>
              </a:spcBef>
              <a:buFont typeface="Wingdings" panose="05000000000000000000" pitchFamily="2" charset="2"/>
              <a:buChar char="§"/>
            </a:pPr>
            <a:r>
              <a:rPr lang="en-US" altLang="en-US" sz="2000" i="1" dirty="0">
                <a:latin typeface="Times New Roman" panose="02020603050405020304" pitchFamily="18" charset="0"/>
                <a:cs typeface="Times New Roman" panose="02020603050405020304" pitchFamily="18" charset="0"/>
              </a:rPr>
              <a:t>Break</a:t>
            </a:r>
          </a:p>
          <a:p>
            <a:pPr marL="802386" lvl="1" indent="-342900" eaLnBrk="1" hangingPunct="1">
              <a:spcBef>
                <a:spcPct val="20000"/>
              </a:spcBef>
              <a:buFont typeface="Wingdings" panose="05000000000000000000" pitchFamily="2" charset="2"/>
              <a:buChar char="§"/>
            </a:pPr>
            <a:r>
              <a:rPr lang="en-US" altLang="en-US" sz="2000" i="1" dirty="0">
                <a:latin typeface="Times New Roman" panose="02020603050405020304" pitchFamily="18" charset="0"/>
                <a:cs typeface="Times New Roman" panose="02020603050405020304" pitchFamily="18" charset="0"/>
              </a:rPr>
              <a:t>AERSURFACE (lecture)</a:t>
            </a:r>
          </a:p>
          <a:p>
            <a:pPr lvl="1" eaLnBrk="1" hangingPunct="1">
              <a:buFont typeface="Wingdings" panose="05000000000000000000" pitchFamily="2" charset="2"/>
              <a:buChar char="§"/>
            </a:pPr>
            <a:r>
              <a:rPr lang="en-US" altLang="en-US" sz="2000" i="1" dirty="0">
                <a:latin typeface="Times New Roman" panose="02020603050405020304" pitchFamily="18" charset="0"/>
                <a:cs typeface="Times New Roman" panose="02020603050405020304" pitchFamily="18" charset="0"/>
              </a:rPr>
              <a:t>AERSURFACE (hands-on)</a:t>
            </a:r>
            <a:endParaRPr lang="en-US" altLang="en-US" sz="2000" dirty="0">
              <a:latin typeface="Times New Roman" panose="02020603050405020304" pitchFamily="18" charset="0"/>
              <a:cs typeface="Times New Roman" panose="02020603050405020304" pitchFamily="18" charset="0"/>
            </a:endParaRPr>
          </a:p>
          <a:p>
            <a:pPr marL="459486" lvl="1" indent="0" eaLnBrk="1" hangingPunct="1">
              <a:spcBef>
                <a:spcPct val="20000"/>
              </a:spcBef>
              <a:buNone/>
            </a:pPr>
            <a:r>
              <a:rPr lang="en-US" altLang="en-US" sz="2000" u="sng" dirty="0">
                <a:solidFill>
                  <a:srgbClr val="00B050"/>
                </a:solidFill>
                <a:latin typeface="Times New Roman" panose="02020603050405020304" pitchFamily="18" charset="0"/>
                <a:cs typeface="Times New Roman" panose="02020603050405020304" pitchFamily="18" charset="0"/>
              </a:rPr>
              <a:t>Afternoon</a:t>
            </a:r>
            <a:endParaRPr lang="en-US" altLang="en-US" sz="2000" dirty="0">
              <a:latin typeface="Times New Roman" panose="02020603050405020304" pitchFamily="18" charset="0"/>
              <a:cs typeface="Times New Roman" panose="02020603050405020304" pitchFamily="18" charset="0"/>
            </a:endParaRPr>
          </a:p>
          <a:p>
            <a:pPr lvl="1" eaLnBrk="1" hangingPunct="1">
              <a:buFont typeface="Wingdings" panose="05000000000000000000" pitchFamily="2" charset="2"/>
              <a:buChar char="§"/>
            </a:pPr>
            <a:r>
              <a:rPr lang="en-US" altLang="en-US" sz="2000" i="1" dirty="0">
                <a:latin typeface="Times New Roman" panose="02020603050405020304" pitchFamily="18" charset="0"/>
                <a:cs typeface="Times New Roman" panose="02020603050405020304" pitchFamily="18" charset="0"/>
              </a:rPr>
              <a:t>AERMINUTE (lecture)</a:t>
            </a:r>
          </a:p>
          <a:p>
            <a:pPr lvl="1" eaLnBrk="1" hangingPunct="1">
              <a:buFont typeface="Wingdings" panose="05000000000000000000" pitchFamily="2" charset="2"/>
              <a:buChar char="§"/>
            </a:pPr>
            <a:r>
              <a:rPr lang="en-US" altLang="en-US" sz="2000" i="1" dirty="0">
                <a:latin typeface="Times New Roman" panose="02020603050405020304" pitchFamily="18" charset="0"/>
                <a:cs typeface="Times New Roman" panose="02020603050405020304" pitchFamily="18" charset="0"/>
              </a:rPr>
              <a:t>AERMINUTE  (hands-on)</a:t>
            </a:r>
          </a:p>
          <a:p>
            <a:pPr lvl="1" eaLnBrk="1" hangingPunct="1">
              <a:buFont typeface="Wingdings" panose="05000000000000000000" pitchFamily="2" charset="2"/>
              <a:buChar char="§"/>
            </a:pPr>
            <a:r>
              <a:rPr lang="en-US" altLang="en-US" sz="2000" i="1" dirty="0">
                <a:latin typeface="Times New Roman" panose="02020603050405020304" pitchFamily="18" charset="0"/>
                <a:cs typeface="Times New Roman" panose="02020603050405020304" pitchFamily="18" charset="0"/>
              </a:rPr>
              <a:t> Break</a:t>
            </a:r>
          </a:p>
          <a:p>
            <a:pPr lvl="1" eaLnBrk="1" hangingPunct="1">
              <a:buFont typeface="Wingdings" panose="05000000000000000000" pitchFamily="2" charset="2"/>
              <a:buChar char="§"/>
            </a:pPr>
            <a:r>
              <a:rPr lang="en-US" altLang="en-US" sz="2000" i="1" dirty="0">
                <a:latin typeface="Times New Roman" panose="02020603050405020304" pitchFamily="18" charset="0"/>
                <a:cs typeface="Times New Roman" panose="02020603050405020304" pitchFamily="18" charset="0"/>
              </a:rPr>
              <a:t>AERMET  (Part II Lecture)</a:t>
            </a:r>
          </a:p>
          <a:p>
            <a:pPr lvl="1" eaLnBrk="1" hangingPunct="1">
              <a:buFont typeface="Wingdings" panose="05000000000000000000" pitchFamily="2" charset="2"/>
              <a:buChar char="§"/>
            </a:pPr>
            <a:r>
              <a:rPr lang="en-US" altLang="en-US" sz="2000" i="1" dirty="0">
                <a:latin typeface="Times New Roman" panose="02020603050405020304" pitchFamily="18" charset="0"/>
                <a:cs typeface="Times New Roman" panose="02020603050405020304" pitchFamily="18" charset="0"/>
              </a:rPr>
              <a:t>AERMET (Hands-on)</a:t>
            </a:r>
          </a:p>
          <a:p>
            <a:pPr marL="457200" lvl="1" indent="0" eaLnBrk="1" hangingPunct="1">
              <a:buNone/>
            </a:pPr>
            <a:endParaRPr lang="en-US" altLang="en-US" sz="1800" dirty="0">
              <a:latin typeface="Times New Roman" panose="02020603050405020304" pitchFamily="18" charset="0"/>
              <a:cs typeface="Times New Roman" panose="02020603050405020304" pitchFamily="18" charset="0"/>
            </a:endParaRPr>
          </a:p>
          <a:p>
            <a:pPr lvl="1" eaLnBrk="1" hangingPunct="1">
              <a:buFont typeface="Wingdings" panose="05000000000000000000" pitchFamily="2" charset="2"/>
              <a:buChar char="§"/>
            </a:pPr>
            <a:endParaRPr lang="en-US" altLang="en-US" sz="2000" i="1" dirty="0">
              <a:latin typeface="Times New Roman" panose="02020603050405020304" pitchFamily="18" charset="0"/>
              <a:cs typeface="Times New Roman" panose="02020603050405020304" pitchFamily="18" charset="0"/>
            </a:endParaRPr>
          </a:p>
          <a:p>
            <a:pPr marL="457200" lvl="1" indent="0" eaLnBrk="1" hangingPunct="1">
              <a:buNone/>
            </a:pPr>
            <a:endParaRPr lang="en-US" altLang="en-US" sz="2000" i="1" dirty="0">
              <a:latin typeface="Times New Roman" panose="02020603050405020304" pitchFamily="18" charset="0"/>
              <a:cs typeface="Times New Roman" panose="02020603050405020304" pitchFamily="18" charset="0"/>
            </a:endParaRPr>
          </a:p>
          <a:p>
            <a:pPr lvl="1" eaLnBrk="1" hangingPunct="1">
              <a:buFont typeface="Wingdings" panose="05000000000000000000" pitchFamily="2" charset="2"/>
              <a:buChar char="§"/>
            </a:pPr>
            <a:endParaRPr lang="en-US" altLang="en-US" sz="2000" i="1" dirty="0">
              <a:latin typeface="Times New Roman" panose="02020603050405020304" pitchFamily="18" charset="0"/>
              <a:cs typeface="Times New Roman" panose="02020603050405020304" pitchFamily="18" charset="0"/>
            </a:endParaRPr>
          </a:p>
          <a:p>
            <a:pPr marL="457200" lvl="1" indent="0" eaLnBrk="1" hangingPunct="1">
              <a:buNone/>
            </a:pPr>
            <a:endParaRPr lang="en-US" altLang="en-US"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A06E13DB-A0CC-49FF-BCEC-F80BFD6961AB}"/>
              </a:ext>
            </a:extLst>
          </p:cNvPr>
          <p:cNvSpPr>
            <a:spLocks noGrp="1"/>
          </p:cNvSpPr>
          <p:nvPr>
            <p:ph type="title"/>
          </p:nvPr>
        </p:nvSpPr>
        <p:spPr>
          <a:xfrm>
            <a:off x="1212376" y="69056"/>
            <a:ext cx="7467600" cy="623888"/>
          </a:xfrm>
        </p:spPr>
        <p:txBody>
          <a:bodyPr/>
          <a:lstStyle/>
          <a:p>
            <a:pPr eaLnBrk="1" hangingPunct="1">
              <a:defRPr/>
            </a:pPr>
            <a:r>
              <a:rPr lang="en-US" dirty="0">
                <a:latin typeface="Times New Roman" panose="02020603050405020304" pitchFamily="18" charset="0"/>
                <a:cs typeface="Times New Roman" panose="02020603050405020304" pitchFamily="18" charset="0"/>
              </a:rPr>
              <a:t>Course Schedule</a:t>
            </a:r>
          </a:p>
        </p:txBody>
      </p:sp>
    </p:spTree>
  </p:cSld>
  <p:clrMapOvr>
    <a:masterClrMapping/>
  </p:clrMapOvr>
</p:sld>
</file>

<file path=ppt/theme/theme1.xml><?xml version="1.0" encoding="utf-8"?>
<a:theme xmlns:a="http://schemas.openxmlformats.org/drawingml/2006/main" name="APTI_423_Day 1 Morning">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8C0CF28EF51534B8C8882D09B913146" ma:contentTypeVersion="11" ma:contentTypeDescription="Create a new document." ma:contentTypeScope="" ma:versionID="12ccd4f305eb12180e9335c10773518d">
  <xsd:schema xmlns:xsd="http://www.w3.org/2001/XMLSchema" xmlns:xs="http://www.w3.org/2001/XMLSchema" xmlns:p="http://schemas.microsoft.com/office/2006/metadata/properties" xmlns:ns2="df525fa7-169b-46a1-8371-f21838c3498e" xmlns:ns3="a946c7e2-e968-47fa-b743-9bb460e7e0dc" targetNamespace="http://schemas.microsoft.com/office/2006/metadata/properties" ma:root="true" ma:fieldsID="4a897ec66a9fa50de6d2c11d8751a140" ns2:_="" ns3:_="">
    <xsd:import namespace="df525fa7-169b-46a1-8371-f21838c3498e"/>
    <xsd:import namespace="a946c7e2-e968-47fa-b743-9bb460e7e0dc"/>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AutoKeyPoints" minOccurs="0"/>
                <xsd:element ref="ns2:MediaServiceKeyPoints"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f525fa7-169b-46a1-8371-f21838c349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946c7e2-e968-47fa-b743-9bb460e7e0dc"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405BEBA-2B6A-43BA-8FA2-DB8AC39BAEB0}">
  <ds:schemaRefs>
    <ds:schemaRef ds:uri="http://schemas.microsoft.com/sharepoint/v3/contenttype/forms"/>
  </ds:schemaRefs>
</ds:datastoreItem>
</file>

<file path=customXml/itemProps2.xml><?xml version="1.0" encoding="utf-8"?>
<ds:datastoreItem xmlns:ds="http://schemas.openxmlformats.org/officeDocument/2006/customXml" ds:itemID="{6364E41B-BE42-4CA6-BCB4-5409CCB74652}">
  <ds:schemaRefs>
    <ds:schemaRef ds:uri="a946c7e2-e968-47fa-b743-9bb460e7e0dc"/>
    <ds:schemaRef ds:uri="df525fa7-169b-46a1-8371-f21838c3498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APTI_423_Day 1 Morning</Template>
  <TotalTime>5834</TotalTime>
  <Words>974</Words>
  <Application>Microsoft Office PowerPoint</Application>
  <PresentationFormat>On-screen Show (4:3)</PresentationFormat>
  <Paragraphs>145</Paragraphs>
  <Slides>12</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Wingdings</vt:lpstr>
      <vt:lpstr>Trebuchet MS</vt:lpstr>
      <vt:lpstr>Times New Roman</vt:lpstr>
      <vt:lpstr>Calibri</vt:lpstr>
      <vt:lpstr>Arial</vt:lpstr>
      <vt:lpstr>APTI_423_Day 1 Morning</vt:lpstr>
      <vt:lpstr>Introduction and Objectives</vt:lpstr>
      <vt:lpstr>Introductions</vt:lpstr>
      <vt:lpstr>Course Objective 1</vt:lpstr>
      <vt:lpstr>Course Objective 2</vt:lpstr>
      <vt:lpstr>Approach</vt:lpstr>
      <vt:lpstr>Approach</vt:lpstr>
      <vt:lpstr>Approach</vt:lpstr>
      <vt:lpstr>Course Schedule</vt:lpstr>
      <vt:lpstr>Course Schedule</vt:lpstr>
      <vt:lpstr>Course Schedule</vt:lpstr>
      <vt:lpstr>Course Schedule</vt:lpstr>
      <vt:lpstr>Course Schedule</vt:lpstr>
    </vt:vector>
  </TitlesOfParts>
  <Company>Amec Plc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james.paumier</dc:creator>
  <dc:description>Air PowerPoint Template - General Distribution</dc:description>
  <cp:lastModifiedBy>Alan Cimorelli</cp:lastModifiedBy>
  <cp:revision>355</cp:revision>
  <cp:lastPrinted>2026-02-26T19:04:14Z</cp:lastPrinted>
  <dcterms:created xsi:type="dcterms:W3CDTF">2013-07-30T20:09:03Z</dcterms:created>
  <dcterms:modified xsi:type="dcterms:W3CDTF">2026-02-26T19:13:28Z</dcterms:modified>
</cp:coreProperties>
</file>